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Balsamiq Sans" charset="1" panose="02000603000000000000"/>
      <p:regular r:id="rId20"/>
    </p:embeddedFont>
    <p:embeddedFont>
      <p:font typeface="Handy Casual" charset="1" panose="000005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Relationship Id="rId7" Target="../media/image9.png" Type="http://schemas.openxmlformats.org/officeDocument/2006/relationships/image"/><Relationship Id="rId8" Target="../media/image10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5.svg" Type="http://schemas.openxmlformats.org/officeDocument/2006/relationships/image"/><Relationship Id="rId11" Target="../media/image46.png" Type="http://schemas.openxmlformats.org/officeDocument/2006/relationships/image"/><Relationship Id="rId12" Target="../media/image47.svg" Type="http://schemas.openxmlformats.org/officeDocument/2006/relationships/image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20.png" Type="http://schemas.openxmlformats.org/officeDocument/2006/relationships/image"/><Relationship Id="rId7" Target="../media/image42.png" Type="http://schemas.openxmlformats.org/officeDocument/2006/relationships/image"/><Relationship Id="rId8" Target="../media/image43.svg" Type="http://schemas.openxmlformats.org/officeDocument/2006/relationships/image"/><Relationship Id="rId9" Target="../media/image4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svg" Type="http://schemas.openxmlformats.org/officeDocument/2006/relationships/image"/><Relationship Id="rId2" Target="../media/image20.pn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48.png" Type="http://schemas.openxmlformats.org/officeDocument/2006/relationships/image"/><Relationship Id="rId8" Target="../media/image49.svg" Type="http://schemas.openxmlformats.org/officeDocument/2006/relationships/image"/><Relationship Id="rId9" Target="../media/image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2" Target="../media/image20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svg" Type="http://schemas.openxmlformats.org/officeDocument/2006/relationships/image"/><Relationship Id="rId11" Target="../media/image25.png" Type="http://schemas.openxmlformats.org/officeDocument/2006/relationships/image"/><Relationship Id="rId12" Target="../media/image26.svg" Type="http://schemas.openxmlformats.org/officeDocument/2006/relationships/image"/><Relationship Id="rId13" Target="../media/image27.jpeg" Type="http://schemas.openxmlformats.org/officeDocument/2006/relationships/image"/><Relationship Id="rId14" Target="../media/VAHTO77NLII.mp4" Type="http://schemas.openxmlformats.org/officeDocument/2006/relationships/video"/><Relationship Id="rId15" Target="../media/VAHTO77NLII.mp4" Type="http://schemas.microsoft.com/office/2007/relationships/media"/><Relationship Id="rId2" Target="../media/image20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2" Target="../media/image20.pn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32.jpeg" Type="http://schemas.openxmlformats.org/officeDocument/2006/relationships/image"/><Relationship Id="rId12" Target="../media/VAHTO9VdXwU.mp4" Type="http://schemas.openxmlformats.org/officeDocument/2006/relationships/video"/><Relationship Id="rId13" Target="../media/VAHTO9VdXwU.mp4" Type="http://schemas.microsoft.com/office/2007/relationships/media"/><Relationship Id="rId2" Target="../media/image20.pn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VAHTPGmdf6I.mp4" Type="http://schemas.openxmlformats.org/officeDocument/2006/relationships/video"/><Relationship Id="rId11" Target="../media/VAHTPGmdf6I.mp4" Type="http://schemas.microsoft.com/office/2007/relationships/media"/><Relationship Id="rId2" Target="../media/image20.pn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Relationship Id="rId9" Target="../media/image35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svg" Type="http://schemas.openxmlformats.org/officeDocument/2006/relationships/image"/><Relationship Id="rId11" Target="../media/image40.png" Type="http://schemas.openxmlformats.org/officeDocument/2006/relationships/image"/><Relationship Id="rId12" Target="../media/image41.svg" Type="http://schemas.openxmlformats.org/officeDocument/2006/relationships/image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20.png" Type="http://schemas.openxmlformats.org/officeDocument/2006/relationships/image"/><Relationship Id="rId7" Target="../media/image36.png" Type="http://schemas.openxmlformats.org/officeDocument/2006/relationships/image"/><Relationship Id="rId8" Target="../media/image37.svg" Type="http://schemas.openxmlformats.org/officeDocument/2006/relationships/image"/><Relationship Id="rId9" Target="../media/image3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2" Target="../media/image20.pn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33.png" Type="http://schemas.openxmlformats.org/officeDocument/2006/relationships/image"/><Relationship Id="rId8" Target="../media/image34.svg" Type="http://schemas.openxmlformats.org/officeDocument/2006/relationships/image"/><Relationship Id="rId9" Target="../media/image2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553668" y="5143500"/>
            <a:ext cx="3796408" cy="2919783"/>
          </a:xfrm>
          <a:custGeom>
            <a:avLst/>
            <a:gdLst/>
            <a:ahLst/>
            <a:cxnLst/>
            <a:rect r="r" b="b" t="t" l="l"/>
            <a:pathLst>
              <a:path h="2919783" w="3796408">
                <a:moveTo>
                  <a:pt x="0" y="0"/>
                </a:moveTo>
                <a:lnTo>
                  <a:pt x="3796409" y="0"/>
                </a:lnTo>
                <a:lnTo>
                  <a:pt x="3796409" y="2919783"/>
                </a:lnTo>
                <a:lnTo>
                  <a:pt x="0" y="2919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46049" y="6472625"/>
            <a:ext cx="3786105" cy="3428146"/>
          </a:xfrm>
          <a:custGeom>
            <a:avLst/>
            <a:gdLst/>
            <a:ahLst/>
            <a:cxnLst/>
            <a:rect r="r" b="b" t="t" l="l"/>
            <a:pathLst>
              <a:path h="3428146" w="3786105">
                <a:moveTo>
                  <a:pt x="0" y="0"/>
                </a:moveTo>
                <a:lnTo>
                  <a:pt x="3786105" y="0"/>
                </a:lnTo>
                <a:lnTo>
                  <a:pt x="3786105" y="3428146"/>
                </a:lnTo>
                <a:lnTo>
                  <a:pt x="0" y="34281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215709">
            <a:off x="11906990" y="7673189"/>
            <a:ext cx="4256761" cy="2561796"/>
          </a:xfrm>
          <a:custGeom>
            <a:avLst/>
            <a:gdLst/>
            <a:ahLst/>
            <a:cxnLst/>
            <a:rect r="r" b="b" t="t" l="l"/>
            <a:pathLst>
              <a:path h="2561796" w="4256761">
                <a:moveTo>
                  <a:pt x="0" y="0"/>
                </a:moveTo>
                <a:lnTo>
                  <a:pt x="4256762" y="0"/>
                </a:lnTo>
                <a:lnTo>
                  <a:pt x="4256762" y="2561796"/>
                </a:lnTo>
                <a:lnTo>
                  <a:pt x="0" y="25617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932986">
            <a:off x="3859892" y="6786000"/>
            <a:ext cx="1953400" cy="4008843"/>
          </a:xfrm>
          <a:custGeom>
            <a:avLst/>
            <a:gdLst/>
            <a:ahLst/>
            <a:cxnLst/>
            <a:rect r="r" b="b" t="t" l="l"/>
            <a:pathLst>
              <a:path h="4008843" w="1953400">
                <a:moveTo>
                  <a:pt x="0" y="0"/>
                </a:moveTo>
                <a:lnTo>
                  <a:pt x="1953400" y="0"/>
                </a:lnTo>
                <a:lnTo>
                  <a:pt x="1953400" y="4008844"/>
                </a:lnTo>
                <a:lnTo>
                  <a:pt x="0" y="40088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06669" y="6419420"/>
            <a:ext cx="2323011" cy="3481351"/>
          </a:xfrm>
          <a:custGeom>
            <a:avLst/>
            <a:gdLst/>
            <a:ahLst/>
            <a:cxnLst/>
            <a:rect r="r" b="b" t="t" l="l"/>
            <a:pathLst>
              <a:path h="3481351" w="2323011">
                <a:moveTo>
                  <a:pt x="0" y="0"/>
                </a:moveTo>
                <a:lnTo>
                  <a:pt x="2323011" y="0"/>
                </a:lnTo>
                <a:lnTo>
                  <a:pt x="2323011" y="3481351"/>
                </a:lnTo>
                <a:lnTo>
                  <a:pt x="0" y="348135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475341" y="-2610150"/>
            <a:ext cx="27410412" cy="6492921"/>
          </a:xfrm>
          <a:custGeom>
            <a:avLst/>
            <a:gdLst/>
            <a:ahLst/>
            <a:cxnLst/>
            <a:rect r="r" b="b" t="t" l="l"/>
            <a:pathLst>
              <a:path h="6492921" w="27410412">
                <a:moveTo>
                  <a:pt x="0" y="0"/>
                </a:moveTo>
                <a:lnTo>
                  <a:pt x="27410412" y="0"/>
                </a:lnTo>
                <a:lnTo>
                  <a:pt x="27410412" y="6492921"/>
                </a:lnTo>
                <a:lnTo>
                  <a:pt x="0" y="649292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65000"/>
            </a:blip>
            <a:stretch>
              <a:fillRect l="0" t="-659" r="0" b="-659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934009" y="2815865"/>
            <a:ext cx="3367416" cy="3481351"/>
          </a:xfrm>
          <a:custGeom>
            <a:avLst/>
            <a:gdLst/>
            <a:ahLst/>
            <a:cxnLst/>
            <a:rect r="r" b="b" t="t" l="l"/>
            <a:pathLst>
              <a:path h="3481351" w="3367416">
                <a:moveTo>
                  <a:pt x="3367417" y="0"/>
                </a:moveTo>
                <a:lnTo>
                  <a:pt x="0" y="0"/>
                </a:lnTo>
                <a:lnTo>
                  <a:pt x="0" y="3481351"/>
                </a:lnTo>
                <a:lnTo>
                  <a:pt x="3367417" y="3481351"/>
                </a:lnTo>
                <a:lnTo>
                  <a:pt x="3367417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323432">
            <a:off x="13864698" y="2555812"/>
            <a:ext cx="2063492" cy="3481351"/>
          </a:xfrm>
          <a:custGeom>
            <a:avLst/>
            <a:gdLst/>
            <a:ahLst/>
            <a:cxnLst/>
            <a:rect r="r" b="b" t="t" l="l"/>
            <a:pathLst>
              <a:path h="3481351" w="2063492">
                <a:moveTo>
                  <a:pt x="0" y="0"/>
                </a:moveTo>
                <a:lnTo>
                  <a:pt x="2063491" y="0"/>
                </a:lnTo>
                <a:lnTo>
                  <a:pt x="2063491" y="3481352"/>
                </a:lnTo>
                <a:lnTo>
                  <a:pt x="0" y="348135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6095058" y="4949571"/>
            <a:ext cx="6097883" cy="924760"/>
            <a:chOff x="0" y="0"/>
            <a:chExt cx="1606027" cy="24355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06027" cy="243558"/>
            </a:xfrm>
            <a:custGeom>
              <a:avLst/>
              <a:gdLst/>
              <a:ahLst/>
              <a:cxnLst/>
              <a:rect r="r" b="b" t="t" l="l"/>
              <a:pathLst>
                <a:path h="243558" w="1606027">
                  <a:moveTo>
                    <a:pt x="121779" y="0"/>
                  </a:moveTo>
                  <a:lnTo>
                    <a:pt x="1484248" y="0"/>
                  </a:lnTo>
                  <a:cubicBezTo>
                    <a:pt x="1516546" y="0"/>
                    <a:pt x="1547521" y="12830"/>
                    <a:pt x="1570359" y="35668"/>
                  </a:cubicBezTo>
                  <a:cubicBezTo>
                    <a:pt x="1593197" y="58506"/>
                    <a:pt x="1606027" y="89481"/>
                    <a:pt x="1606027" y="121779"/>
                  </a:cubicBezTo>
                  <a:lnTo>
                    <a:pt x="1606027" y="121779"/>
                  </a:lnTo>
                  <a:cubicBezTo>
                    <a:pt x="1606027" y="189036"/>
                    <a:pt x="1551505" y="243558"/>
                    <a:pt x="1484248" y="243558"/>
                  </a:cubicBezTo>
                  <a:lnTo>
                    <a:pt x="121779" y="243558"/>
                  </a:lnTo>
                  <a:cubicBezTo>
                    <a:pt x="89481" y="243558"/>
                    <a:pt x="58506" y="230728"/>
                    <a:pt x="35668" y="207890"/>
                  </a:cubicBezTo>
                  <a:cubicBezTo>
                    <a:pt x="12830" y="185052"/>
                    <a:pt x="0" y="154077"/>
                    <a:pt x="0" y="121779"/>
                  </a:cubicBezTo>
                  <a:lnTo>
                    <a:pt x="0" y="121779"/>
                  </a:lnTo>
                  <a:cubicBezTo>
                    <a:pt x="0" y="89481"/>
                    <a:pt x="12830" y="58506"/>
                    <a:pt x="35668" y="35668"/>
                  </a:cubicBezTo>
                  <a:cubicBezTo>
                    <a:pt x="58506" y="12830"/>
                    <a:pt x="89481" y="0"/>
                    <a:pt x="121779" y="0"/>
                  </a:cubicBezTo>
                  <a:close/>
                </a:path>
              </a:pathLst>
            </a:custGeom>
            <a:solidFill>
              <a:srgbClr val="C0374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47625"/>
              <a:ext cx="1606027" cy="2911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-1954047">
            <a:off x="12337708" y="5745893"/>
            <a:ext cx="811999" cy="745563"/>
          </a:xfrm>
          <a:custGeom>
            <a:avLst/>
            <a:gdLst/>
            <a:ahLst/>
            <a:cxnLst/>
            <a:rect r="r" b="b" t="t" l="l"/>
            <a:pathLst>
              <a:path h="745563" w="811999">
                <a:moveTo>
                  <a:pt x="0" y="0"/>
                </a:moveTo>
                <a:lnTo>
                  <a:pt x="811999" y="0"/>
                </a:lnTo>
                <a:lnTo>
                  <a:pt x="811999" y="745563"/>
                </a:lnTo>
                <a:lnTo>
                  <a:pt x="0" y="74556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4" id="14"/>
          <p:cNvSpPr/>
          <p:nvPr/>
        </p:nvSpPr>
        <p:spPr>
          <a:xfrm flipH="false" flipV="false" rot="0">
            <a:off x="5015801" y="3561973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6" y="0"/>
                </a:lnTo>
                <a:lnTo>
                  <a:pt x="698766" y="641595"/>
                </a:lnTo>
                <a:lnTo>
                  <a:pt x="0" y="64159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314879" y="5220523"/>
            <a:ext cx="5658242" cy="510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7"/>
              </a:lnSpc>
            </a:pPr>
            <a:r>
              <a:rPr lang="en-US" sz="3935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Lunch Ordering System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884842" y="2907711"/>
            <a:ext cx="6858865" cy="18688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860"/>
              </a:lnSpc>
            </a:pPr>
            <a:r>
              <a:rPr lang="en-US" sz="14438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MyMealLine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-475341" y="4920996"/>
            <a:ext cx="1082011" cy="1034796"/>
          </a:xfrm>
          <a:custGeom>
            <a:avLst/>
            <a:gdLst/>
            <a:ahLst/>
            <a:cxnLst/>
            <a:rect r="r" b="b" t="t" l="l"/>
            <a:pathLst>
              <a:path h="1034796" w="1082011">
                <a:moveTo>
                  <a:pt x="0" y="0"/>
                </a:moveTo>
                <a:lnTo>
                  <a:pt x="1082010" y="0"/>
                </a:lnTo>
                <a:lnTo>
                  <a:pt x="1082010" y="1034795"/>
                </a:lnTo>
                <a:lnTo>
                  <a:pt x="0" y="103479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8825605">
            <a:off x="16889715" y="8726699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6"/>
                </a:lnTo>
                <a:lnTo>
                  <a:pt x="0" y="92213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65664" y="285750"/>
            <a:ext cx="6858865" cy="1633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33"/>
              </a:lnSpc>
            </a:pPr>
            <a:r>
              <a:rPr lang="en-US" sz="12638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K3 - 1</a:t>
            </a:r>
            <a:r>
              <a:rPr lang="en-US" sz="12638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st</a:t>
            </a:r>
            <a:r>
              <a:rPr lang="en-US" sz="12638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9222238">
            <a:off x="7413101" y="5192727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8" y="0"/>
                </a:moveTo>
                <a:lnTo>
                  <a:pt x="0" y="0"/>
                </a:lnTo>
                <a:lnTo>
                  <a:pt x="0" y="4970110"/>
                </a:lnTo>
                <a:lnTo>
                  <a:pt x="20981738" y="4970110"/>
                </a:lnTo>
                <a:lnTo>
                  <a:pt x="20981738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8100000">
            <a:off x="-6549352" y="-4401997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0" y="4970109"/>
                </a:moveTo>
                <a:lnTo>
                  <a:pt x="20981738" y="4970109"/>
                </a:lnTo>
                <a:lnTo>
                  <a:pt x="20981738" y="0"/>
                </a:lnTo>
                <a:lnTo>
                  <a:pt x="0" y="0"/>
                </a:lnTo>
                <a:lnTo>
                  <a:pt x="0" y="4970109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513711" y="3280119"/>
            <a:ext cx="8615168" cy="6576535"/>
            <a:chOff x="0" y="0"/>
            <a:chExt cx="2430648" cy="185547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0648" cy="1855476"/>
            </a:xfrm>
            <a:custGeom>
              <a:avLst/>
              <a:gdLst/>
              <a:ahLst/>
              <a:cxnLst/>
              <a:rect r="r" b="b" t="t" l="l"/>
              <a:pathLst>
                <a:path h="1855476" w="2430648">
                  <a:moveTo>
                    <a:pt x="89864" y="0"/>
                  </a:moveTo>
                  <a:lnTo>
                    <a:pt x="2340784" y="0"/>
                  </a:lnTo>
                  <a:cubicBezTo>
                    <a:pt x="2390414" y="0"/>
                    <a:pt x="2430648" y="40233"/>
                    <a:pt x="2430648" y="89864"/>
                  </a:cubicBezTo>
                  <a:lnTo>
                    <a:pt x="2430648" y="1765612"/>
                  </a:lnTo>
                  <a:cubicBezTo>
                    <a:pt x="2430648" y="1789446"/>
                    <a:pt x="2421180" y="1812303"/>
                    <a:pt x="2404327" y="1829156"/>
                  </a:cubicBezTo>
                  <a:cubicBezTo>
                    <a:pt x="2387474" y="1846008"/>
                    <a:pt x="2364617" y="1855476"/>
                    <a:pt x="2340784" y="1855476"/>
                  </a:cubicBezTo>
                  <a:lnTo>
                    <a:pt x="89864" y="1855476"/>
                  </a:lnTo>
                  <a:cubicBezTo>
                    <a:pt x="66030" y="1855476"/>
                    <a:pt x="43173" y="1846008"/>
                    <a:pt x="26321" y="1829156"/>
                  </a:cubicBezTo>
                  <a:cubicBezTo>
                    <a:pt x="9468" y="1812303"/>
                    <a:pt x="0" y="1789446"/>
                    <a:pt x="0" y="1765612"/>
                  </a:cubicBezTo>
                  <a:lnTo>
                    <a:pt x="0" y="89864"/>
                  </a:lnTo>
                  <a:cubicBezTo>
                    <a:pt x="0" y="66030"/>
                    <a:pt x="9468" y="43173"/>
                    <a:pt x="26321" y="26321"/>
                  </a:cubicBezTo>
                  <a:cubicBezTo>
                    <a:pt x="43173" y="9468"/>
                    <a:pt x="66030" y="0"/>
                    <a:pt x="89864" y="0"/>
                  </a:cubicBezTo>
                  <a:close/>
                </a:path>
              </a:pathLst>
            </a:custGeom>
            <a:solidFill>
              <a:srgbClr val="79492A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2430648" cy="19031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4655849" y="1603728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7" y="0"/>
                </a:lnTo>
                <a:lnTo>
                  <a:pt x="698767" y="641595"/>
                </a:lnTo>
                <a:lnTo>
                  <a:pt x="0" y="6415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2081695">
            <a:off x="1558168" y="8937503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6" y="0"/>
                </a:lnTo>
                <a:lnTo>
                  <a:pt x="698766" y="641594"/>
                </a:lnTo>
                <a:lnTo>
                  <a:pt x="0" y="641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541005" y="2245323"/>
            <a:ext cx="1082011" cy="1034796"/>
          </a:xfrm>
          <a:custGeom>
            <a:avLst/>
            <a:gdLst/>
            <a:ahLst/>
            <a:cxnLst/>
            <a:rect r="r" b="b" t="t" l="l"/>
            <a:pathLst>
              <a:path h="1034796" w="1082011">
                <a:moveTo>
                  <a:pt x="0" y="0"/>
                </a:moveTo>
                <a:lnTo>
                  <a:pt x="1082010" y="0"/>
                </a:lnTo>
                <a:lnTo>
                  <a:pt x="1082010" y="1034796"/>
                </a:lnTo>
                <a:lnTo>
                  <a:pt x="0" y="10347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8825605">
            <a:off x="16121954" y="4033424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7"/>
                </a:lnTo>
                <a:lnTo>
                  <a:pt x="0" y="9221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721486" y="2609653"/>
            <a:ext cx="3972286" cy="5953017"/>
          </a:xfrm>
          <a:custGeom>
            <a:avLst/>
            <a:gdLst/>
            <a:ahLst/>
            <a:cxnLst/>
            <a:rect r="r" b="b" t="t" l="l"/>
            <a:pathLst>
              <a:path h="5953017" w="3972286">
                <a:moveTo>
                  <a:pt x="0" y="0"/>
                </a:moveTo>
                <a:lnTo>
                  <a:pt x="3972286" y="0"/>
                </a:lnTo>
                <a:lnTo>
                  <a:pt x="3972286" y="5953017"/>
                </a:lnTo>
                <a:lnTo>
                  <a:pt x="0" y="59530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6874253" y="3541368"/>
            <a:ext cx="7830022" cy="5716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18"/>
              </a:lnSpc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3 ways to pay</a:t>
            </a:r>
          </a:p>
          <a:p>
            <a:pPr algn="l" marL="793139" indent="-396570" lvl="1">
              <a:lnSpc>
                <a:spcPts val="4518"/>
              </a:lnSpc>
              <a:buAutoNum type="arabicPeriod" startAt="1"/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Cash - send in advance </a:t>
            </a:r>
          </a:p>
          <a:p>
            <a:pPr algn="l" marL="793139" indent="-396570" lvl="1">
              <a:lnSpc>
                <a:spcPts val="4518"/>
              </a:lnSpc>
              <a:buAutoNum type="arabicPeriod" startAt="1"/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Check - send in advance</a:t>
            </a:r>
          </a:p>
          <a:p>
            <a:pPr algn="l" marL="793139" indent="-396570" lvl="1">
              <a:lnSpc>
                <a:spcPts val="4518"/>
              </a:lnSpc>
              <a:buAutoNum type="arabicPeriod" startAt="1"/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Online - Pay day of (service fee)</a:t>
            </a:r>
          </a:p>
          <a:p>
            <a:pPr algn="l">
              <a:lnSpc>
                <a:spcPts val="4518"/>
              </a:lnSpc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 </a:t>
            </a:r>
          </a:p>
          <a:p>
            <a:pPr algn="l" marL="1586278" indent="-528759" lvl="2">
              <a:lnSpc>
                <a:spcPts val="4518"/>
              </a:lnSpc>
              <a:spcBef>
                <a:spcPct val="0"/>
              </a:spcBef>
              <a:buAutoNum type="alphaLcPeriod" startAt="1"/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Hint: Service fee is 1.50 per transaction under 35 dollars. Place at least $36 on the account to drop the service fee.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874253" y="1295400"/>
            <a:ext cx="7830022" cy="1490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78"/>
              </a:lnSpc>
            </a:pPr>
            <a:r>
              <a:rPr lang="en-US" sz="1154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Payment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186679" y="4412057"/>
            <a:ext cx="9881691" cy="5743823"/>
            <a:chOff x="0" y="0"/>
            <a:chExt cx="2602585" cy="151277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02585" cy="1512776"/>
            </a:xfrm>
            <a:custGeom>
              <a:avLst/>
              <a:gdLst/>
              <a:ahLst/>
              <a:cxnLst/>
              <a:rect r="r" b="b" t="t" l="l"/>
              <a:pathLst>
                <a:path h="1512776" w="2602585">
                  <a:moveTo>
                    <a:pt x="78346" y="0"/>
                  </a:moveTo>
                  <a:lnTo>
                    <a:pt x="2524239" y="0"/>
                  </a:lnTo>
                  <a:cubicBezTo>
                    <a:pt x="2545018" y="0"/>
                    <a:pt x="2564946" y="8254"/>
                    <a:pt x="2579638" y="22947"/>
                  </a:cubicBezTo>
                  <a:cubicBezTo>
                    <a:pt x="2594331" y="37640"/>
                    <a:pt x="2602585" y="57567"/>
                    <a:pt x="2602585" y="78346"/>
                  </a:cubicBezTo>
                  <a:lnTo>
                    <a:pt x="2602585" y="1434430"/>
                  </a:lnTo>
                  <a:cubicBezTo>
                    <a:pt x="2602585" y="1477700"/>
                    <a:pt x="2567509" y="1512776"/>
                    <a:pt x="2524239" y="1512776"/>
                  </a:cubicBezTo>
                  <a:lnTo>
                    <a:pt x="78346" y="1512776"/>
                  </a:lnTo>
                  <a:cubicBezTo>
                    <a:pt x="35077" y="1512776"/>
                    <a:pt x="0" y="1477700"/>
                    <a:pt x="0" y="1434430"/>
                  </a:cubicBezTo>
                  <a:lnTo>
                    <a:pt x="0" y="78346"/>
                  </a:lnTo>
                  <a:cubicBezTo>
                    <a:pt x="0" y="35077"/>
                    <a:pt x="35077" y="0"/>
                    <a:pt x="78346" y="0"/>
                  </a:cubicBezTo>
                  <a:close/>
                </a:path>
              </a:pathLst>
            </a:custGeom>
            <a:solidFill>
              <a:srgbClr val="79492A"/>
            </a:solidFill>
            <a:ln cap="rnd">
              <a:noFill/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2602585" cy="15604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44006" y="1282931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6" y="0"/>
                </a:lnTo>
                <a:lnTo>
                  <a:pt x="698766" y="641595"/>
                </a:lnTo>
                <a:lnTo>
                  <a:pt x="0" y="6415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825605">
            <a:off x="16089230" y="7397331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6"/>
                </a:lnTo>
                <a:lnTo>
                  <a:pt x="0" y="922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-6001989">
            <a:off x="-9098648" y="2122704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7" y="0"/>
                </a:moveTo>
                <a:lnTo>
                  <a:pt x="0" y="0"/>
                </a:lnTo>
                <a:lnTo>
                  <a:pt x="0" y="4970109"/>
                </a:lnTo>
                <a:lnTo>
                  <a:pt x="20981737" y="4970109"/>
                </a:lnTo>
                <a:lnTo>
                  <a:pt x="20981737" y="0"/>
                </a:lnTo>
                <a:close/>
              </a:path>
            </a:pathLst>
          </a:custGeom>
          <a:blipFill>
            <a:blip r:embed="rId6">
              <a:alphaModFix amt="65000"/>
            </a:blip>
            <a:stretch>
              <a:fillRect l="0" t="-659" r="0" b="-659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93563" y="2498497"/>
            <a:ext cx="4149209" cy="3387263"/>
          </a:xfrm>
          <a:custGeom>
            <a:avLst/>
            <a:gdLst/>
            <a:ahLst/>
            <a:cxnLst/>
            <a:rect r="r" b="b" t="t" l="l"/>
            <a:pathLst>
              <a:path h="3387263" w="4149209">
                <a:moveTo>
                  <a:pt x="0" y="0"/>
                </a:moveTo>
                <a:lnTo>
                  <a:pt x="4149209" y="0"/>
                </a:lnTo>
                <a:lnTo>
                  <a:pt x="4149209" y="3387263"/>
                </a:lnTo>
                <a:lnTo>
                  <a:pt x="0" y="33872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507358" y="909309"/>
            <a:ext cx="4262420" cy="2890696"/>
          </a:xfrm>
          <a:custGeom>
            <a:avLst/>
            <a:gdLst/>
            <a:ahLst/>
            <a:cxnLst/>
            <a:rect r="r" b="b" t="t" l="l"/>
            <a:pathLst>
              <a:path h="2890696" w="4262420">
                <a:moveTo>
                  <a:pt x="0" y="0"/>
                </a:moveTo>
                <a:lnTo>
                  <a:pt x="4262420" y="0"/>
                </a:lnTo>
                <a:lnTo>
                  <a:pt x="4262420" y="2890696"/>
                </a:lnTo>
                <a:lnTo>
                  <a:pt x="0" y="289069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94164" y="6459732"/>
            <a:ext cx="3744790" cy="2832423"/>
          </a:xfrm>
          <a:custGeom>
            <a:avLst/>
            <a:gdLst/>
            <a:ahLst/>
            <a:cxnLst/>
            <a:rect r="r" b="b" t="t" l="l"/>
            <a:pathLst>
              <a:path h="2832423" w="3744790">
                <a:moveTo>
                  <a:pt x="0" y="0"/>
                </a:moveTo>
                <a:lnTo>
                  <a:pt x="3744790" y="0"/>
                </a:lnTo>
                <a:lnTo>
                  <a:pt x="3744790" y="2832423"/>
                </a:lnTo>
                <a:lnTo>
                  <a:pt x="0" y="283242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164431" y="5129479"/>
            <a:ext cx="7926188" cy="4271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0"/>
              </a:lnSpc>
            </a:pPr>
            <a:r>
              <a:rPr lang="en-US" sz="3935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All orders must be canceled before 9 am on the day of the meal to receive a credit. </a:t>
            </a:r>
          </a:p>
          <a:p>
            <a:pPr algn="ctr">
              <a:lnSpc>
                <a:spcPts val="4840"/>
              </a:lnSpc>
            </a:pPr>
          </a:p>
          <a:p>
            <a:pPr algn="ctr" marL="0" indent="0" lvl="0">
              <a:lnSpc>
                <a:spcPts val="4840"/>
              </a:lnSpc>
              <a:spcBef>
                <a:spcPct val="0"/>
              </a:spcBef>
            </a:pPr>
            <a:r>
              <a:rPr lang="en-US" sz="3935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Cancellation of meals is done by the parents by emailing pikelunchroom@pikelib.com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005233" y="2200751"/>
            <a:ext cx="10244584" cy="1599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27"/>
              </a:lnSpc>
            </a:pPr>
            <a:r>
              <a:rPr lang="en-US" sz="12319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Cancellation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-967234" y="6773245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8" y="0"/>
                </a:moveTo>
                <a:lnTo>
                  <a:pt x="0" y="0"/>
                </a:lnTo>
                <a:lnTo>
                  <a:pt x="0" y="4970110"/>
                </a:lnTo>
                <a:lnTo>
                  <a:pt x="20981738" y="4970110"/>
                </a:lnTo>
                <a:lnTo>
                  <a:pt x="20981738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585570" y="4927912"/>
            <a:ext cx="8905229" cy="3690666"/>
            <a:chOff x="0" y="0"/>
            <a:chExt cx="2602585" cy="107861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02585" cy="1078611"/>
            </a:xfrm>
            <a:custGeom>
              <a:avLst/>
              <a:gdLst/>
              <a:ahLst/>
              <a:cxnLst/>
              <a:rect r="r" b="b" t="t" l="l"/>
              <a:pathLst>
                <a:path h="1078611" w="2602585">
                  <a:moveTo>
                    <a:pt x="86937" y="0"/>
                  </a:moveTo>
                  <a:lnTo>
                    <a:pt x="2515649" y="0"/>
                  </a:lnTo>
                  <a:cubicBezTo>
                    <a:pt x="2538706" y="0"/>
                    <a:pt x="2560818" y="9159"/>
                    <a:pt x="2577122" y="25463"/>
                  </a:cubicBezTo>
                  <a:cubicBezTo>
                    <a:pt x="2593426" y="41767"/>
                    <a:pt x="2602585" y="63880"/>
                    <a:pt x="2602585" y="86937"/>
                  </a:cubicBezTo>
                  <a:lnTo>
                    <a:pt x="2602585" y="991674"/>
                  </a:lnTo>
                  <a:cubicBezTo>
                    <a:pt x="2602585" y="1039688"/>
                    <a:pt x="2563662" y="1078611"/>
                    <a:pt x="2515649" y="1078611"/>
                  </a:cubicBezTo>
                  <a:lnTo>
                    <a:pt x="86937" y="1078611"/>
                  </a:lnTo>
                  <a:cubicBezTo>
                    <a:pt x="38923" y="1078611"/>
                    <a:pt x="0" y="1039688"/>
                    <a:pt x="0" y="991674"/>
                  </a:cubicBezTo>
                  <a:lnTo>
                    <a:pt x="0" y="86937"/>
                  </a:lnTo>
                  <a:cubicBezTo>
                    <a:pt x="0" y="38923"/>
                    <a:pt x="38923" y="0"/>
                    <a:pt x="86937" y="0"/>
                  </a:cubicBezTo>
                  <a:close/>
                </a:path>
              </a:pathLst>
            </a:custGeom>
            <a:solidFill>
              <a:srgbClr val="79492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602585" cy="11262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8825605">
            <a:off x="16474847" y="5008599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7"/>
                </a:lnTo>
                <a:lnTo>
                  <a:pt x="0" y="9221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825605">
            <a:off x="1864651" y="5715923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6"/>
                </a:lnTo>
                <a:lnTo>
                  <a:pt x="0" y="9221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78657" y="6429418"/>
            <a:ext cx="863838" cy="793161"/>
          </a:xfrm>
          <a:custGeom>
            <a:avLst/>
            <a:gdLst/>
            <a:ahLst/>
            <a:cxnLst/>
            <a:rect r="r" b="b" t="t" l="l"/>
            <a:pathLst>
              <a:path h="793161" w="863838">
                <a:moveTo>
                  <a:pt x="0" y="0"/>
                </a:moveTo>
                <a:lnTo>
                  <a:pt x="863838" y="0"/>
                </a:lnTo>
                <a:lnTo>
                  <a:pt x="863838" y="793161"/>
                </a:lnTo>
                <a:lnTo>
                  <a:pt x="0" y="7931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841752" y="-342046"/>
            <a:ext cx="4446248" cy="4114800"/>
          </a:xfrm>
          <a:custGeom>
            <a:avLst/>
            <a:gdLst/>
            <a:ahLst/>
            <a:cxnLst/>
            <a:rect r="r" b="b" t="t" l="l"/>
            <a:pathLst>
              <a:path h="4114800" w="4446248">
                <a:moveTo>
                  <a:pt x="0" y="0"/>
                </a:moveTo>
                <a:lnTo>
                  <a:pt x="4446248" y="0"/>
                </a:lnTo>
                <a:lnTo>
                  <a:pt x="44462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145132" y="-342046"/>
            <a:ext cx="3786105" cy="3428146"/>
          </a:xfrm>
          <a:custGeom>
            <a:avLst/>
            <a:gdLst/>
            <a:ahLst/>
            <a:cxnLst/>
            <a:rect r="r" b="b" t="t" l="l"/>
            <a:pathLst>
              <a:path h="3428146" w="3786105">
                <a:moveTo>
                  <a:pt x="0" y="0"/>
                </a:moveTo>
                <a:lnTo>
                  <a:pt x="3786105" y="0"/>
                </a:lnTo>
                <a:lnTo>
                  <a:pt x="3786105" y="3428146"/>
                </a:lnTo>
                <a:lnTo>
                  <a:pt x="0" y="342814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516555" y="5709038"/>
            <a:ext cx="7043260" cy="16625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62"/>
              </a:lnSpc>
            </a:pPr>
            <a:r>
              <a:rPr lang="en-US" sz="3546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Negative Balance </a:t>
            </a:r>
          </a:p>
          <a:p>
            <a:pPr algn="ctr">
              <a:lnSpc>
                <a:spcPts val="4362"/>
              </a:lnSpc>
            </a:pPr>
            <a:r>
              <a:rPr lang="en-US" sz="3546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Open Orders</a:t>
            </a:r>
          </a:p>
          <a:p>
            <a:pPr algn="ctr" marL="0" indent="0" lvl="0">
              <a:lnSpc>
                <a:spcPts val="4362"/>
              </a:lnSpc>
              <a:spcBef>
                <a:spcPct val="0"/>
              </a:spcBef>
            </a:pPr>
            <a:r>
              <a:rPr lang="en-US" sz="3546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No Orders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87279" y="1304925"/>
            <a:ext cx="8308533" cy="1594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827"/>
              </a:lnSpc>
            </a:pPr>
            <a:r>
              <a:rPr lang="en-US" sz="12319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Notifications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79467" y="9302235"/>
            <a:ext cx="8308533" cy="984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16"/>
              </a:lnSpc>
            </a:pPr>
            <a:r>
              <a:rPr lang="en-US" sz="7621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Please check your email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9222238">
            <a:off x="7413101" y="5192727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8" y="0"/>
                </a:moveTo>
                <a:lnTo>
                  <a:pt x="0" y="0"/>
                </a:lnTo>
                <a:lnTo>
                  <a:pt x="0" y="4970110"/>
                </a:lnTo>
                <a:lnTo>
                  <a:pt x="20981738" y="4970110"/>
                </a:lnTo>
                <a:lnTo>
                  <a:pt x="20981738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8100000">
            <a:off x="-6549352" y="-4401997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0" y="4970109"/>
                </a:moveTo>
                <a:lnTo>
                  <a:pt x="20981738" y="4970109"/>
                </a:lnTo>
                <a:lnTo>
                  <a:pt x="20981738" y="0"/>
                </a:lnTo>
                <a:lnTo>
                  <a:pt x="0" y="0"/>
                </a:lnTo>
                <a:lnTo>
                  <a:pt x="0" y="4970109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481680" y="4796233"/>
            <a:ext cx="8615168" cy="3570454"/>
            <a:chOff x="0" y="0"/>
            <a:chExt cx="2430648" cy="100735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0648" cy="1007353"/>
            </a:xfrm>
            <a:custGeom>
              <a:avLst/>
              <a:gdLst/>
              <a:ahLst/>
              <a:cxnLst/>
              <a:rect r="r" b="b" t="t" l="l"/>
              <a:pathLst>
                <a:path h="1007353" w="2430648">
                  <a:moveTo>
                    <a:pt x="89864" y="0"/>
                  </a:moveTo>
                  <a:lnTo>
                    <a:pt x="2340784" y="0"/>
                  </a:lnTo>
                  <a:cubicBezTo>
                    <a:pt x="2390414" y="0"/>
                    <a:pt x="2430648" y="40233"/>
                    <a:pt x="2430648" y="89864"/>
                  </a:cubicBezTo>
                  <a:lnTo>
                    <a:pt x="2430648" y="917489"/>
                  </a:lnTo>
                  <a:cubicBezTo>
                    <a:pt x="2430648" y="941323"/>
                    <a:pt x="2421180" y="964180"/>
                    <a:pt x="2404327" y="981033"/>
                  </a:cubicBezTo>
                  <a:cubicBezTo>
                    <a:pt x="2387474" y="997885"/>
                    <a:pt x="2364617" y="1007353"/>
                    <a:pt x="2340784" y="1007353"/>
                  </a:cubicBezTo>
                  <a:lnTo>
                    <a:pt x="89864" y="1007353"/>
                  </a:lnTo>
                  <a:cubicBezTo>
                    <a:pt x="66030" y="1007353"/>
                    <a:pt x="43173" y="997885"/>
                    <a:pt x="26321" y="981033"/>
                  </a:cubicBezTo>
                  <a:cubicBezTo>
                    <a:pt x="9468" y="964180"/>
                    <a:pt x="0" y="941323"/>
                    <a:pt x="0" y="917489"/>
                  </a:cubicBezTo>
                  <a:lnTo>
                    <a:pt x="0" y="89864"/>
                  </a:lnTo>
                  <a:cubicBezTo>
                    <a:pt x="0" y="66030"/>
                    <a:pt x="9468" y="43173"/>
                    <a:pt x="26321" y="26321"/>
                  </a:cubicBezTo>
                  <a:cubicBezTo>
                    <a:pt x="43173" y="9468"/>
                    <a:pt x="66030" y="0"/>
                    <a:pt x="89864" y="0"/>
                  </a:cubicBezTo>
                  <a:close/>
                </a:path>
              </a:pathLst>
            </a:custGeom>
            <a:solidFill>
              <a:srgbClr val="79492A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2430648" cy="10549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4655849" y="1603728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7" y="0"/>
                </a:lnTo>
                <a:lnTo>
                  <a:pt x="698767" y="641595"/>
                </a:lnTo>
                <a:lnTo>
                  <a:pt x="0" y="6415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2081695">
            <a:off x="1558168" y="8937503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6" y="0"/>
                </a:lnTo>
                <a:lnTo>
                  <a:pt x="698766" y="641594"/>
                </a:lnTo>
                <a:lnTo>
                  <a:pt x="0" y="641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541005" y="2245323"/>
            <a:ext cx="1082011" cy="1034796"/>
          </a:xfrm>
          <a:custGeom>
            <a:avLst/>
            <a:gdLst/>
            <a:ahLst/>
            <a:cxnLst/>
            <a:rect r="r" b="b" t="t" l="l"/>
            <a:pathLst>
              <a:path h="1034796" w="1082011">
                <a:moveTo>
                  <a:pt x="0" y="0"/>
                </a:moveTo>
                <a:lnTo>
                  <a:pt x="1082010" y="0"/>
                </a:lnTo>
                <a:lnTo>
                  <a:pt x="1082010" y="1034796"/>
                </a:lnTo>
                <a:lnTo>
                  <a:pt x="0" y="10347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8825605">
            <a:off x="16121954" y="4033424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7"/>
                </a:lnTo>
                <a:lnTo>
                  <a:pt x="0" y="9221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410799">
            <a:off x="1437690" y="3301185"/>
            <a:ext cx="4293360" cy="4438624"/>
          </a:xfrm>
          <a:custGeom>
            <a:avLst/>
            <a:gdLst/>
            <a:ahLst/>
            <a:cxnLst/>
            <a:rect r="r" b="b" t="t" l="l"/>
            <a:pathLst>
              <a:path h="4438624" w="4293360">
                <a:moveTo>
                  <a:pt x="0" y="0"/>
                </a:moveTo>
                <a:lnTo>
                  <a:pt x="4293360" y="0"/>
                </a:lnTo>
                <a:lnTo>
                  <a:pt x="4293360" y="4438624"/>
                </a:lnTo>
                <a:lnTo>
                  <a:pt x="0" y="44386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425349" y="5123663"/>
            <a:ext cx="6727830" cy="285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18"/>
              </a:lnSpc>
              <a:spcBef>
                <a:spcPct val="0"/>
              </a:spcBef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Reminder: Starting in September, the Lunch Calendar printed is for the fridge. We will not be taking orders through the paper calendar.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991025" y="1295400"/>
            <a:ext cx="9596477" cy="1490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78"/>
              </a:lnSpc>
            </a:pPr>
            <a:r>
              <a:rPr lang="en-US" sz="1154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Lunch Calendars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9222238">
            <a:off x="7413101" y="5192727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8" y="0"/>
                </a:moveTo>
                <a:lnTo>
                  <a:pt x="0" y="0"/>
                </a:lnTo>
                <a:lnTo>
                  <a:pt x="0" y="4970110"/>
                </a:lnTo>
                <a:lnTo>
                  <a:pt x="20981738" y="4970110"/>
                </a:lnTo>
                <a:lnTo>
                  <a:pt x="20981738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8100000">
            <a:off x="-6549352" y="-4401997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0" y="4970109"/>
                </a:moveTo>
                <a:lnTo>
                  <a:pt x="20981738" y="4970109"/>
                </a:lnTo>
                <a:lnTo>
                  <a:pt x="20981738" y="0"/>
                </a:lnTo>
                <a:lnTo>
                  <a:pt x="0" y="0"/>
                </a:lnTo>
                <a:lnTo>
                  <a:pt x="0" y="4970109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481680" y="4796233"/>
            <a:ext cx="8615168" cy="3570454"/>
            <a:chOff x="0" y="0"/>
            <a:chExt cx="2430648" cy="100735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0648" cy="1007353"/>
            </a:xfrm>
            <a:custGeom>
              <a:avLst/>
              <a:gdLst/>
              <a:ahLst/>
              <a:cxnLst/>
              <a:rect r="r" b="b" t="t" l="l"/>
              <a:pathLst>
                <a:path h="1007353" w="2430648">
                  <a:moveTo>
                    <a:pt x="89864" y="0"/>
                  </a:moveTo>
                  <a:lnTo>
                    <a:pt x="2340784" y="0"/>
                  </a:lnTo>
                  <a:cubicBezTo>
                    <a:pt x="2390414" y="0"/>
                    <a:pt x="2430648" y="40233"/>
                    <a:pt x="2430648" y="89864"/>
                  </a:cubicBezTo>
                  <a:lnTo>
                    <a:pt x="2430648" y="917489"/>
                  </a:lnTo>
                  <a:cubicBezTo>
                    <a:pt x="2430648" y="941323"/>
                    <a:pt x="2421180" y="964180"/>
                    <a:pt x="2404327" y="981033"/>
                  </a:cubicBezTo>
                  <a:cubicBezTo>
                    <a:pt x="2387474" y="997885"/>
                    <a:pt x="2364617" y="1007353"/>
                    <a:pt x="2340784" y="1007353"/>
                  </a:cubicBezTo>
                  <a:lnTo>
                    <a:pt x="89864" y="1007353"/>
                  </a:lnTo>
                  <a:cubicBezTo>
                    <a:pt x="66030" y="1007353"/>
                    <a:pt x="43173" y="997885"/>
                    <a:pt x="26321" y="981033"/>
                  </a:cubicBezTo>
                  <a:cubicBezTo>
                    <a:pt x="9468" y="964180"/>
                    <a:pt x="0" y="941323"/>
                    <a:pt x="0" y="917489"/>
                  </a:cubicBezTo>
                  <a:lnTo>
                    <a:pt x="0" y="89864"/>
                  </a:lnTo>
                  <a:cubicBezTo>
                    <a:pt x="0" y="66030"/>
                    <a:pt x="9468" y="43173"/>
                    <a:pt x="26321" y="26321"/>
                  </a:cubicBezTo>
                  <a:cubicBezTo>
                    <a:pt x="43173" y="9468"/>
                    <a:pt x="66030" y="0"/>
                    <a:pt x="89864" y="0"/>
                  </a:cubicBezTo>
                  <a:close/>
                </a:path>
              </a:pathLst>
            </a:custGeom>
            <a:solidFill>
              <a:srgbClr val="79492A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2430648" cy="10549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4655849" y="1603728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7" y="0"/>
                </a:lnTo>
                <a:lnTo>
                  <a:pt x="698767" y="641595"/>
                </a:lnTo>
                <a:lnTo>
                  <a:pt x="0" y="6415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2081695">
            <a:off x="1558168" y="8937503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6" y="0"/>
                </a:lnTo>
                <a:lnTo>
                  <a:pt x="698766" y="641594"/>
                </a:lnTo>
                <a:lnTo>
                  <a:pt x="0" y="641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541005" y="2245323"/>
            <a:ext cx="1082011" cy="1034796"/>
          </a:xfrm>
          <a:custGeom>
            <a:avLst/>
            <a:gdLst/>
            <a:ahLst/>
            <a:cxnLst/>
            <a:rect r="r" b="b" t="t" l="l"/>
            <a:pathLst>
              <a:path h="1034796" w="1082011">
                <a:moveTo>
                  <a:pt x="0" y="0"/>
                </a:moveTo>
                <a:lnTo>
                  <a:pt x="1082010" y="0"/>
                </a:lnTo>
                <a:lnTo>
                  <a:pt x="1082010" y="1034796"/>
                </a:lnTo>
                <a:lnTo>
                  <a:pt x="0" y="10347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8825605">
            <a:off x="16121954" y="4033424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7"/>
                </a:lnTo>
                <a:lnTo>
                  <a:pt x="0" y="9221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410799">
            <a:off x="1437690" y="3301185"/>
            <a:ext cx="4293360" cy="4438624"/>
          </a:xfrm>
          <a:custGeom>
            <a:avLst/>
            <a:gdLst/>
            <a:ahLst/>
            <a:cxnLst/>
            <a:rect r="r" b="b" t="t" l="l"/>
            <a:pathLst>
              <a:path h="4438624" w="4293360">
                <a:moveTo>
                  <a:pt x="0" y="0"/>
                </a:moveTo>
                <a:lnTo>
                  <a:pt x="4293360" y="0"/>
                </a:lnTo>
                <a:lnTo>
                  <a:pt x="4293360" y="4438624"/>
                </a:lnTo>
                <a:lnTo>
                  <a:pt x="0" y="443862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397824" y="4938317"/>
            <a:ext cx="6727830" cy="3428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18"/>
              </a:lnSpc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If you need help with:</a:t>
            </a:r>
          </a:p>
          <a:p>
            <a:pPr algn="ctr">
              <a:lnSpc>
                <a:spcPts val="4518"/>
              </a:lnSpc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Setting up an account</a:t>
            </a:r>
          </a:p>
          <a:p>
            <a:pPr algn="ctr">
              <a:lnSpc>
                <a:spcPts val="4518"/>
              </a:lnSpc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Your child’s student ID number</a:t>
            </a:r>
          </a:p>
          <a:p>
            <a:pPr algn="ctr">
              <a:lnSpc>
                <a:spcPts val="4518"/>
              </a:lnSpc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Making your first order</a:t>
            </a:r>
          </a:p>
          <a:p>
            <a:pPr algn="ctr">
              <a:lnSpc>
                <a:spcPts val="4518"/>
              </a:lnSpc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Please email Kim Middlebrooks</a:t>
            </a:r>
          </a:p>
          <a:p>
            <a:pPr algn="ctr" marL="0" indent="0" lvl="0">
              <a:lnSpc>
                <a:spcPts val="4518"/>
              </a:lnSpc>
              <a:spcBef>
                <a:spcPct val="0"/>
              </a:spcBef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tech_support@pikelib.com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991025" y="1295400"/>
            <a:ext cx="9596477" cy="1490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78"/>
              </a:lnSpc>
            </a:pPr>
            <a:r>
              <a:rPr lang="en-US" sz="1154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Need Support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6001989">
            <a:off x="-9098648" y="2122704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7" y="0"/>
                </a:moveTo>
                <a:lnTo>
                  <a:pt x="0" y="0"/>
                </a:lnTo>
                <a:lnTo>
                  <a:pt x="0" y="4970109"/>
                </a:lnTo>
                <a:lnTo>
                  <a:pt x="20981737" y="4970109"/>
                </a:lnTo>
                <a:lnTo>
                  <a:pt x="20981737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186679" y="4412057"/>
            <a:ext cx="9881691" cy="4095349"/>
            <a:chOff x="0" y="0"/>
            <a:chExt cx="2602585" cy="107861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02585" cy="1078611"/>
            </a:xfrm>
            <a:custGeom>
              <a:avLst/>
              <a:gdLst/>
              <a:ahLst/>
              <a:cxnLst/>
              <a:rect r="r" b="b" t="t" l="l"/>
              <a:pathLst>
                <a:path h="1078611" w="2602585">
                  <a:moveTo>
                    <a:pt x="78346" y="0"/>
                  </a:moveTo>
                  <a:lnTo>
                    <a:pt x="2524239" y="0"/>
                  </a:lnTo>
                  <a:cubicBezTo>
                    <a:pt x="2545018" y="0"/>
                    <a:pt x="2564946" y="8254"/>
                    <a:pt x="2579638" y="22947"/>
                  </a:cubicBezTo>
                  <a:cubicBezTo>
                    <a:pt x="2594331" y="37640"/>
                    <a:pt x="2602585" y="57567"/>
                    <a:pt x="2602585" y="78346"/>
                  </a:cubicBezTo>
                  <a:lnTo>
                    <a:pt x="2602585" y="1000265"/>
                  </a:lnTo>
                  <a:cubicBezTo>
                    <a:pt x="2602585" y="1043534"/>
                    <a:pt x="2567509" y="1078611"/>
                    <a:pt x="2524239" y="1078611"/>
                  </a:cubicBezTo>
                  <a:lnTo>
                    <a:pt x="78346" y="1078611"/>
                  </a:lnTo>
                  <a:cubicBezTo>
                    <a:pt x="35077" y="1078611"/>
                    <a:pt x="0" y="1043534"/>
                    <a:pt x="0" y="1000265"/>
                  </a:cubicBezTo>
                  <a:lnTo>
                    <a:pt x="0" y="78346"/>
                  </a:lnTo>
                  <a:cubicBezTo>
                    <a:pt x="0" y="35077"/>
                    <a:pt x="35077" y="0"/>
                    <a:pt x="78346" y="0"/>
                  </a:cubicBezTo>
                  <a:close/>
                </a:path>
              </a:pathLst>
            </a:custGeom>
            <a:solidFill>
              <a:srgbClr val="79492A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602585" cy="11262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3644006" y="1282931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6" y="0"/>
                </a:lnTo>
                <a:lnTo>
                  <a:pt x="698766" y="641595"/>
                </a:lnTo>
                <a:lnTo>
                  <a:pt x="0" y="6415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825605">
            <a:off x="16089230" y="7397331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6"/>
                </a:lnTo>
                <a:lnTo>
                  <a:pt x="0" y="9221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572232" y="1028700"/>
            <a:ext cx="3374136" cy="4114800"/>
          </a:xfrm>
          <a:custGeom>
            <a:avLst/>
            <a:gdLst/>
            <a:ahLst/>
            <a:cxnLst/>
            <a:rect r="r" b="b" t="t" l="l"/>
            <a:pathLst>
              <a:path h="4114800" w="3374136">
                <a:moveTo>
                  <a:pt x="0" y="0"/>
                </a:moveTo>
                <a:lnTo>
                  <a:pt x="3374136" y="0"/>
                </a:lnTo>
                <a:lnTo>
                  <a:pt x="33741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86378" y="3086100"/>
            <a:ext cx="4269471" cy="2942054"/>
          </a:xfrm>
          <a:custGeom>
            <a:avLst/>
            <a:gdLst/>
            <a:ahLst/>
            <a:cxnLst/>
            <a:rect r="r" b="b" t="t" l="l"/>
            <a:pathLst>
              <a:path h="2942054" w="4269471">
                <a:moveTo>
                  <a:pt x="0" y="0"/>
                </a:moveTo>
                <a:lnTo>
                  <a:pt x="4269471" y="0"/>
                </a:lnTo>
                <a:lnTo>
                  <a:pt x="4269471" y="2942054"/>
                </a:lnTo>
                <a:lnTo>
                  <a:pt x="0" y="29420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99455" y="7296238"/>
            <a:ext cx="3643317" cy="1940894"/>
          </a:xfrm>
          <a:custGeom>
            <a:avLst/>
            <a:gdLst/>
            <a:ahLst/>
            <a:cxnLst/>
            <a:rect r="r" b="b" t="t" l="l"/>
            <a:pathLst>
              <a:path h="1940894" w="3643317">
                <a:moveTo>
                  <a:pt x="0" y="0"/>
                </a:moveTo>
                <a:lnTo>
                  <a:pt x="3643317" y="0"/>
                </a:lnTo>
                <a:lnTo>
                  <a:pt x="3643317" y="1940894"/>
                </a:lnTo>
                <a:lnTo>
                  <a:pt x="0" y="194089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164431" y="5129479"/>
            <a:ext cx="7926188" cy="3052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49638" indent="-424819" lvl="1">
              <a:lnSpc>
                <a:spcPts val="4840"/>
              </a:lnSpc>
              <a:buAutoNum type="arabicPeriod" startAt="1"/>
            </a:pPr>
            <a:r>
              <a:rPr lang="en-US" sz="3935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Go to mymealline.com</a:t>
            </a:r>
          </a:p>
          <a:p>
            <a:pPr algn="l" marL="849638" indent="-424819" lvl="1">
              <a:lnSpc>
                <a:spcPts val="4840"/>
              </a:lnSpc>
              <a:buAutoNum type="arabicPeriod" startAt="1"/>
            </a:pPr>
            <a:r>
              <a:rPr lang="en-US" sz="3935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Put in your information</a:t>
            </a:r>
          </a:p>
          <a:p>
            <a:pPr algn="l" marL="849638" indent="-424819" lvl="1">
              <a:lnSpc>
                <a:spcPts val="4840"/>
              </a:lnSpc>
              <a:spcBef>
                <a:spcPct val="0"/>
              </a:spcBef>
              <a:buAutoNum type="arabicPeriod" startAt="1"/>
            </a:pPr>
            <a:r>
              <a:rPr lang="en-US" sz="3935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Add your child/children using their Student ID # (Can be found in ALMA)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005233" y="2200751"/>
            <a:ext cx="10244584" cy="1599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27"/>
              </a:lnSpc>
            </a:pPr>
            <a:r>
              <a:rPr lang="en-US" sz="12319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Creating an Account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6001989">
            <a:off x="-9098648" y="2122704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7" y="0"/>
                </a:moveTo>
                <a:lnTo>
                  <a:pt x="0" y="0"/>
                </a:lnTo>
                <a:lnTo>
                  <a:pt x="0" y="4970109"/>
                </a:lnTo>
                <a:lnTo>
                  <a:pt x="20981737" y="4970109"/>
                </a:lnTo>
                <a:lnTo>
                  <a:pt x="20981737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186679" y="4412057"/>
            <a:ext cx="9881691" cy="4095349"/>
            <a:chOff x="0" y="0"/>
            <a:chExt cx="2602585" cy="107861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02585" cy="1078611"/>
            </a:xfrm>
            <a:custGeom>
              <a:avLst/>
              <a:gdLst/>
              <a:ahLst/>
              <a:cxnLst/>
              <a:rect r="r" b="b" t="t" l="l"/>
              <a:pathLst>
                <a:path h="1078611" w="2602585">
                  <a:moveTo>
                    <a:pt x="78346" y="0"/>
                  </a:moveTo>
                  <a:lnTo>
                    <a:pt x="2524239" y="0"/>
                  </a:lnTo>
                  <a:cubicBezTo>
                    <a:pt x="2545018" y="0"/>
                    <a:pt x="2564946" y="8254"/>
                    <a:pt x="2579638" y="22947"/>
                  </a:cubicBezTo>
                  <a:cubicBezTo>
                    <a:pt x="2594331" y="37640"/>
                    <a:pt x="2602585" y="57567"/>
                    <a:pt x="2602585" y="78346"/>
                  </a:cubicBezTo>
                  <a:lnTo>
                    <a:pt x="2602585" y="1000265"/>
                  </a:lnTo>
                  <a:cubicBezTo>
                    <a:pt x="2602585" y="1043534"/>
                    <a:pt x="2567509" y="1078611"/>
                    <a:pt x="2524239" y="1078611"/>
                  </a:cubicBezTo>
                  <a:lnTo>
                    <a:pt x="78346" y="1078611"/>
                  </a:lnTo>
                  <a:cubicBezTo>
                    <a:pt x="35077" y="1078611"/>
                    <a:pt x="0" y="1043534"/>
                    <a:pt x="0" y="1000265"/>
                  </a:cubicBezTo>
                  <a:lnTo>
                    <a:pt x="0" y="78346"/>
                  </a:lnTo>
                  <a:cubicBezTo>
                    <a:pt x="0" y="35077"/>
                    <a:pt x="35077" y="0"/>
                    <a:pt x="78346" y="0"/>
                  </a:cubicBezTo>
                  <a:close/>
                </a:path>
              </a:pathLst>
            </a:custGeom>
            <a:solidFill>
              <a:srgbClr val="79492A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602585" cy="11262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3644006" y="1282931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6" y="0"/>
                </a:lnTo>
                <a:lnTo>
                  <a:pt x="698766" y="641595"/>
                </a:lnTo>
                <a:lnTo>
                  <a:pt x="0" y="6415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825605">
            <a:off x="16089230" y="7397331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6"/>
                </a:lnTo>
                <a:lnTo>
                  <a:pt x="0" y="9221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572232" y="1028700"/>
            <a:ext cx="3374136" cy="4114800"/>
          </a:xfrm>
          <a:custGeom>
            <a:avLst/>
            <a:gdLst/>
            <a:ahLst/>
            <a:cxnLst/>
            <a:rect r="r" b="b" t="t" l="l"/>
            <a:pathLst>
              <a:path h="4114800" w="3374136">
                <a:moveTo>
                  <a:pt x="0" y="0"/>
                </a:moveTo>
                <a:lnTo>
                  <a:pt x="3374136" y="0"/>
                </a:lnTo>
                <a:lnTo>
                  <a:pt x="33741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86378" y="3086100"/>
            <a:ext cx="4269471" cy="2942054"/>
          </a:xfrm>
          <a:custGeom>
            <a:avLst/>
            <a:gdLst/>
            <a:ahLst/>
            <a:cxnLst/>
            <a:rect r="r" b="b" t="t" l="l"/>
            <a:pathLst>
              <a:path h="2942054" w="4269471">
                <a:moveTo>
                  <a:pt x="0" y="0"/>
                </a:moveTo>
                <a:lnTo>
                  <a:pt x="4269471" y="0"/>
                </a:lnTo>
                <a:lnTo>
                  <a:pt x="4269471" y="2942054"/>
                </a:lnTo>
                <a:lnTo>
                  <a:pt x="0" y="29420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99455" y="7296238"/>
            <a:ext cx="3643317" cy="1940894"/>
          </a:xfrm>
          <a:custGeom>
            <a:avLst/>
            <a:gdLst/>
            <a:ahLst/>
            <a:cxnLst/>
            <a:rect r="r" b="b" t="t" l="l"/>
            <a:pathLst>
              <a:path h="1940894" w="3643317">
                <a:moveTo>
                  <a:pt x="0" y="0"/>
                </a:moveTo>
                <a:lnTo>
                  <a:pt x="3643317" y="0"/>
                </a:lnTo>
                <a:lnTo>
                  <a:pt x="3643317" y="1940894"/>
                </a:lnTo>
                <a:lnTo>
                  <a:pt x="0" y="194089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1" id="11">
            <a:hlinkClick action="ppaction://media"/>
          </p:cNvPr>
          <p:cNvPicPr>
            <a:picLocks noChangeAspect="true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3"/>
          <a:srcRect l="3147" t="0" r="3147" b="0"/>
          <a:stretch>
            <a:fillRect/>
          </a:stretch>
        </p:blipFill>
        <p:spPr>
          <a:xfrm flipH="false" flipV="false" rot="0">
            <a:off x="261303" y="172762"/>
            <a:ext cx="17842892" cy="9819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-967234" y="6773245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8" y="0"/>
                </a:moveTo>
                <a:lnTo>
                  <a:pt x="0" y="0"/>
                </a:lnTo>
                <a:lnTo>
                  <a:pt x="0" y="4970110"/>
                </a:lnTo>
                <a:lnTo>
                  <a:pt x="20981738" y="4970110"/>
                </a:lnTo>
                <a:lnTo>
                  <a:pt x="20981738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585570" y="4927912"/>
            <a:ext cx="8905229" cy="4879469"/>
            <a:chOff x="0" y="0"/>
            <a:chExt cx="2602585" cy="142604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02585" cy="1426043"/>
            </a:xfrm>
            <a:custGeom>
              <a:avLst/>
              <a:gdLst/>
              <a:ahLst/>
              <a:cxnLst/>
              <a:rect r="r" b="b" t="t" l="l"/>
              <a:pathLst>
                <a:path h="1426043" w="2602585">
                  <a:moveTo>
                    <a:pt x="86937" y="0"/>
                  </a:moveTo>
                  <a:lnTo>
                    <a:pt x="2515649" y="0"/>
                  </a:lnTo>
                  <a:cubicBezTo>
                    <a:pt x="2538706" y="0"/>
                    <a:pt x="2560818" y="9159"/>
                    <a:pt x="2577122" y="25463"/>
                  </a:cubicBezTo>
                  <a:cubicBezTo>
                    <a:pt x="2593426" y="41767"/>
                    <a:pt x="2602585" y="63880"/>
                    <a:pt x="2602585" y="86937"/>
                  </a:cubicBezTo>
                  <a:lnTo>
                    <a:pt x="2602585" y="1339106"/>
                  </a:lnTo>
                  <a:cubicBezTo>
                    <a:pt x="2602585" y="1387120"/>
                    <a:pt x="2563662" y="1426043"/>
                    <a:pt x="2515649" y="1426043"/>
                  </a:cubicBezTo>
                  <a:lnTo>
                    <a:pt x="86937" y="1426043"/>
                  </a:lnTo>
                  <a:cubicBezTo>
                    <a:pt x="38923" y="1426043"/>
                    <a:pt x="0" y="1387120"/>
                    <a:pt x="0" y="1339106"/>
                  </a:cubicBezTo>
                  <a:lnTo>
                    <a:pt x="0" y="86937"/>
                  </a:lnTo>
                  <a:cubicBezTo>
                    <a:pt x="0" y="38923"/>
                    <a:pt x="38923" y="0"/>
                    <a:pt x="86937" y="0"/>
                  </a:cubicBezTo>
                  <a:close/>
                </a:path>
              </a:pathLst>
            </a:custGeom>
            <a:solidFill>
              <a:srgbClr val="79492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602585" cy="14736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8825605">
            <a:off x="16474847" y="5008599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7"/>
                </a:lnTo>
                <a:lnTo>
                  <a:pt x="0" y="9221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825605">
            <a:off x="1864651" y="5715923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6"/>
                </a:lnTo>
                <a:lnTo>
                  <a:pt x="0" y="9221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78657" y="6429418"/>
            <a:ext cx="863838" cy="793161"/>
          </a:xfrm>
          <a:custGeom>
            <a:avLst/>
            <a:gdLst/>
            <a:ahLst/>
            <a:cxnLst/>
            <a:rect r="r" b="b" t="t" l="l"/>
            <a:pathLst>
              <a:path h="793161" w="863838">
                <a:moveTo>
                  <a:pt x="0" y="0"/>
                </a:moveTo>
                <a:lnTo>
                  <a:pt x="863838" y="0"/>
                </a:lnTo>
                <a:lnTo>
                  <a:pt x="863838" y="793161"/>
                </a:lnTo>
                <a:lnTo>
                  <a:pt x="0" y="7931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839763" y="280260"/>
            <a:ext cx="4995894" cy="4114800"/>
          </a:xfrm>
          <a:custGeom>
            <a:avLst/>
            <a:gdLst/>
            <a:ahLst/>
            <a:cxnLst/>
            <a:rect r="r" b="b" t="t" l="l"/>
            <a:pathLst>
              <a:path h="4114800" w="4995894">
                <a:moveTo>
                  <a:pt x="0" y="0"/>
                </a:moveTo>
                <a:lnTo>
                  <a:pt x="4995894" y="0"/>
                </a:lnTo>
                <a:lnTo>
                  <a:pt x="49958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835657" y="280260"/>
            <a:ext cx="5588000" cy="4114800"/>
          </a:xfrm>
          <a:custGeom>
            <a:avLst/>
            <a:gdLst/>
            <a:ahLst/>
            <a:cxnLst/>
            <a:rect r="r" b="b" t="t" l="l"/>
            <a:pathLst>
              <a:path h="4114800" w="5588000">
                <a:moveTo>
                  <a:pt x="0" y="0"/>
                </a:moveTo>
                <a:lnTo>
                  <a:pt x="5588000" y="0"/>
                </a:lnTo>
                <a:lnTo>
                  <a:pt x="55880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516555" y="5645636"/>
            <a:ext cx="7043260" cy="3872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62"/>
              </a:lnSpc>
            </a:pPr>
            <a:r>
              <a:rPr lang="en-US" sz="3546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For students K3 - 1</a:t>
            </a:r>
            <a:r>
              <a:rPr lang="en-US" sz="3546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st</a:t>
            </a:r>
            <a:r>
              <a:rPr lang="en-US" sz="3546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 grade only</a:t>
            </a:r>
          </a:p>
          <a:p>
            <a:pPr algn="l" marL="765680" indent="-382840" lvl="1">
              <a:lnSpc>
                <a:spcPts val="4362"/>
              </a:lnSpc>
              <a:buFont typeface="Arial"/>
              <a:buChar char="•"/>
            </a:pPr>
            <a:r>
              <a:rPr lang="en-US" sz="3546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You will click on the meal you would like to purchase. </a:t>
            </a:r>
          </a:p>
          <a:p>
            <a:pPr algn="l" marL="765680" indent="-382840" lvl="1">
              <a:lnSpc>
                <a:spcPts val="4362"/>
              </a:lnSpc>
              <a:buFont typeface="Arial"/>
              <a:buChar char="•"/>
            </a:pPr>
            <a:r>
              <a:rPr lang="en-US" sz="3546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You will add to your cart </a:t>
            </a:r>
          </a:p>
          <a:p>
            <a:pPr algn="l" marL="765680" indent="-382840" lvl="1">
              <a:lnSpc>
                <a:spcPts val="4362"/>
              </a:lnSpc>
              <a:buFont typeface="Arial"/>
              <a:buChar char="•"/>
            </a:pPr>
            <a:r>
              <a:rPr lang="en-US" sz="3546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You will then go to your cart at the top of the screen to checkout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87279" y="1304925"/>
            <a:ext cx="8308533" cy="1594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827"/>
              </a:lnSpc>
            </a:pPr>
            <a:r>
              <a:rPr lang="en-US" sz="12319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Calendar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-967234" y="6773245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8" y="0"/>
                </a:moveTo>
                <a:lnTo>
                  <a:pt x="0" y="0"/>
                </a:lnTo>
                <a:lnTo>
                  <a:pt x="0" y="4970110"/>
                </a:lnTo>
                <a:lnTo>
                  <a:pt x="20981738" y="4970110"/>
                </a:lnTo>
                <a:lnTo>
                  <a:pt x="20981738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585570" y="4927912"/>
            <a:ext cx="8905229" cy="4879469"/>
            <a:chOff x="0" y="0"/>
            <a:chExt cx="2602585" cy="142604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02585" cy="1426043"/>
            </a:xfrm>
            <a:custGeom>
              <a:avLst/>
              <a:gdLst/>
              <a:ahLst/>
              <a:cxnLst/>
              <a:rect r="r" b="b" t="t" l="l"/>
              <a:pathLst>
                <a:path h="1426043" w="2602585">
                  <a:moveTo>
                    <a:pt x="86937" y="0"/>
                  </a:moveTo>
                  <a:lnTo>
                    <a:pt x="2515649" y="0"/>
                  </a:lnTo>
                  <a:cubicBezTo>
                    <a:pt x="2538706" y="0"/>
                    <a:pt x="2560818" y="9159"/>
                    <a:pt x="2577122" y="25463"/>
                  </a:cubicBezTo>
                  <a:cubicBezTo>
                    <a:pt x="2593426" y="41767"/>
                    <a:pt x="2602585" y="63880"/>
                    <a:pt x="2602585" y="86937"/>
                  </a:cubicBezTo>
                  <a:lnTo>
                    <a:pt x="2602585" y="1339106"/>
                  </a:lnTo>
                  <a:cubicBezTo>
                    <a:pt x="2602585" y="1387120"/>
                    <a:pt x="2563662" y="1426043"/>
                    <a:pt x="2515649" y="1426043"/>
                  </a:cubicBezTo>
                  <a:lnTo>
                    <a:pt x="86937" y="1426043"/>
                  </a:lnTo>
                  <a:cubicBezTo>
                    <a:pt x="38923" y="1426043"/>
                    <a:pt x="0" y="1387120"/>
                    <a:pt x="0" y="1339106"/>
                  </a:cubicBezTo>
                  <a:lnTo>
                    <a:pt x="0" y="86937"/>
                  </a:lnTo>
                  <a:cubicBezTo>
                    <a:pt x="0" y="38923"/>
                    <a:pt x="38923" y="0"/>
                    <a:pt x="86937" y="0"/>
                  </a:cubicBezTo>
                  <a:close/>
                </a:path>
              </a:pathLst>
            </a:custGeom>
            <a:solidFill>
              <a:srgbClr val="79492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602585" cy="14736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8825605">
            <a:off x="16474847" y="5008599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7"/>
                </a:lnTo>
                <a:lnTo>
                  <a:pt x="0" y="9221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825605">
            <a:off x="1864651" y="5715923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6"/>
                </a:lnTo>
                <a:lnTo>
                  <a:pt x="0" y="9221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78657" y="6429418"/>
            <a:ext cx="863838" cy="793161"/>
          </a:xfrm>
          <a:custGeom>
            <a:avLst/>
            <a:gdLst/>
            <a:ahLst/>
            <a:cxnLst/>
            <a:rect r="r" b="b" t="t" l="l"/>
            <a:pathLst>
              <a:path h="793161" w="863838">
                <a:moveTo>
                  <a:pt x="0" y="0"/>
                </a:moveTo>
                <a:lnTo>
                  <a:pt x="863838" y="0"/>
                </a:lnTo>
                <a:lnTo>
                  <a:pt x="863838" y="793161"/>
                </a:lnTo>
                <a:lnTo>
                  <a:pt x="0" y="7931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839763" y="280260"/>
            <a:ext cx="4995894" cy="4114800"/>
          </a:xfrm>
          <a:custGeom>
            <a:avLst/>
            <a:gdLst/>
            <a:ahLst/>
            <a:cxnLst/>
            <a:rect r="r" b="b" t="t" l="l"/>
            <a:pathLst>
              <a:path h="4114800" w="4995894">
                <a:moveTo>
                  <a:pt x="0" y="0"/>
                </a:moveTo>
                <a:lnTo>
                  <a:pt x="4995894" y="0"/>
                </a:lnTo>
                <a:lnTo>
                  <a:pt x="49958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835657" y="280260"/>
            <a:ext cx="5588000" cy="4114800"/>
          </a:xfrm>
          <a:custGeom>
            <a:avLst/>
            <a:gdLst/>
            <a:ahLst/>
            <a:cxnLst/>
            <a:rect r="r" b="b" t="t" l="l"/>
            <a:pathLst>
              <a:path h="4114800" w="5588000">
                <a:moveTo>
                  <a:pt x="0" y="0"/>
                </a:moveTo>
                <a:lnTo>
                  <a:pt x="5588000" y="0"/>
                </a:lnTo>
                <a:lnTo>
                  <a:pt x="55880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1" id="11">
            <a:hlinkClick action="ppaction://media"/>
          </p:cNvPr>
          <p:cNvPicPr>
            <a:picLocks noChangeAspect="true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1"/>
          <a:srcRect l="549" t="0" r="549" b="1205"/>
          <a:stretch>
            <a:fillRect/>
          </a:stretch>
        </p:blipFill>
        <p:spPr>
          <a:xfrm flipH="false" flipV="false" rot="0">
            <a:off x="298939" y="591710"/>
            <a:ext cx="17412576" cy="8950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9222238">
            <a:off x="7413101" y="5192727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8" y="0"/>
                </a:moveTo>
                <a:lnTo>
                  <a:pt x="0" y="0"/>
                </a:lnTo>
                <a:lnTo>
                  <a:pt x="0" y="4970110"/>
                </a:lnTo>
                <a:lnTo>
                  <a:pt x="20981738" y="4970110"/>
                </a:lnTo>
                <a:lnTo>
                  <a:pt x="20981738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8100000">
            <a:off x="-6549352" y="-4401997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0" y="4970109"/>
                </a:moveTo>
                <a:lnTo>
                  <a:pt x="20981738" y="4970109"/>
                </a:lnTo>
                <a:lnTo>
                  <a:pt x="20981738" y="0"/>
                </a:lnTo>
                <a:lnTo>
                  <a:pt x="0" y="0"/>
                </a:lnTo>
                <a:lnTo>
                  <a:pt x="0" y="4970109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481680" y="4796233"/>
            <a:ext cx="8615168" cy="3570454"/>
            <a:chOff x="0" y="0"/>
            <a:chExt cx="2430648" cy="100735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0648" cy="1007353"/>
            </a:xfrm>
            <a:custGeom>
              <a:avLst/>
              <a:gdLst/>
              <a:ahLst/>
              <a:cxnLst/>
              <a:rect r="r" b="b" t="t" l="l"/>
              <a:pathLst>
                <a:path h="1007353" w="2430648">
                  <a:moveTo>
                    <a:pt x="89864" y="0"/>
                  </a:moveTo>
                  <a:lnTo>
                    <a:pt x="2340784" y="0"/>
                  </a:lnTo>
                  <a:cubicBezTo>
                    <a:pt x="2390414" y="0"/>
                    <a:pt x="2430648" y="40233"/>
                    <a:pt x="2430648" y="89864"/>
                  </a:cubicBezTo>
                  <a:lnTo>
                    <a:pt x="2430648" y="917489"/>
                  </a:lnTo>
                  <a:cubicBezTo>
                    <a:pt x="2430648" y="941323"/>
                    <a:pt x="2421180" y="964180"/>
                    <a:pt x="2404327" y="981033"/>
                  </a:cubicBezTo>
                  <a:cubicBezTo>
                    <a:pt x="2387474" y="997885"/>
                    <a:pt x="2364617" y="1007353"/>
                    <a:pt x="2340784" y="1007353"/>
                  </a:cubicBezTo>
                  <a:lnTo>
                    <a:pt x="89864" y="1007353"/>
                  </a:lnTo>
                  <a:cubicBezTo>
                    <a:pt x="66030" y="1007353"/>
                    <a:pt x="43173" y="997885"/>
                    <a:pt x="26321" y="981033"/>
                  </a:cubicBezTo>
                  <a:cubicBezTo>
                    <a:pt x="9468" y="964180"/>
                    <a:pt x="0" y="941323"/>
                    <a:pt x="0" y="917489"/>
                  </a:cubicBezTo>
                  <a:lnTo>
                    <a:pt x="0" y="89864"/>
                  </a:lnTo>
                  <a:cubicBezTo>
                    <a:pt x="0" y="66030"/>
                    <a:pt x="9468" y="43173"/>
                    <a:pt x="26321" y="26321"/>
                  </a:cubicBezTo>
                  <a:cubicBezTo>
                    <a:pt x="43173" y="9468"/>
                    <a:pt x="66030" y="0"/>
                    <a:pt x="89864" y="0"/>
                  </a:cubicBezTo>
                  <a:close/>
                </a:path>
              </a:pathLst>
            </a:custGeom>
            <a:solidFill>
              <a:srgbClr val="79492A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2430648" cy="10549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4655849" y="1603728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7" y="0"/>
                </a:lnTo>
                <a:lnTo>
                  <a:pt x="698767" y="641595"/>
                </a:lnTo>
                <a:lnTo>
                  <a:pt x="0" y="6415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2081695">
            <a:off x="1558168" y="8937503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6" y="0"/>
                </a:lnTo>
                <a:lnTo>
                  <a:pt x="698766" y="641594"/>
                </a:lnTo>
                <a:lnTo>
                  <a:pt x="0" y="641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541005" y="2245323"/>
            <a:ext cx="1082011" cy="1034796"/>
          </a:xfrm>
          <a:custGeom>
            <a:avLst/>
            <a:gdLst/>
            <a:ahLst/>
            <a:cxnLst/>
            <a:rect r="r" b="b" t="t" l="l"/>
            <a:pathLst>
              <a:path h="1034796" w="1082011">
                <a:moveTo>
                  <a:pt x="0" y="0"/>
                </a:moveTo>
                <a:lnTo>
                  <a:pt x="1082010" y="0"/>
                </a:lnTo>
                <a:lnTo>
                  <a:pt x="1082010" y="1034796"/>
                </a:lnTo>
                <a:lnTo>
                  <a:pt x="0" y="10347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8825605">
            <a:off x="16121954" y="4033424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7"/>
                </a:lnTo>
                <a:lnTo>
                  <a:pt x="0" y="9221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586796">
            <a:off x="877089" y="3685211"/>
            <a:ext cx="5145800" cy="4397320"/>
          </a:xfrm>
          <a:custGeom>
            <a:avLst/>
            <a:gdLst/>
            <a:ahLst/>
            <a:cxnLst/>
            <a:rect r="r" b="b" t="t" l="l"/>
            <a:pathLst>
              <a:path h="4397320" w="5145800">
                <a:moveTo>
                  <a:pt x="0" y="0"/>
                </a:moveTo>
                <a:lnTo>
                  <a:pt x="5145799" y="0"/>
                </a:lnTo>
                <a:lnTo>
                  <a:pt x="5145799" y="4397319"/>
                </a:lnTo>
                <a:lnTo>
                  <a:pt x="0" y="439731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425349" y="5133975"/>
            <a:ext cx="6727830" cy="2856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18"/>
              </a:lnSpc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Students are given the option of: Meat and Drinks</a:t>
            </a:r>
          </a:p>
          <a:p>
            <a:pPr algn="ctr" marL="0" indent="0" lvl="0">
              <a:lnSpc>
                <a:spcPts val="4518"/>
              </a:lnSpc>
              <a:spcBef>
                <a:spcPct val="0"/>
              </a:spcBef>
            </a:pPr>
            <a:r>
              <a:rPr lang="en-US" sz="3673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All meals come with french fries and a daily side item. (chosen by lunchroom management)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991025" y="1295400"/>
            <a:ext cx="9596477" cy="1490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078"/>
              </a:lnSpc>
            </a:pPr>
            <a:r>
              <a:rPr lang="en-US" sz="1154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Meal Changes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9222238">
            <a:off x="7413101" y="5192727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8" y="0"/>
                </a:moveTo>
                <a:lnTo>
                  <a:pt x="0" y="0"/>
                </a:lnTo>
                <a:lnTo>
                  <a:pt x="0" y="4970110"/>
                </a:lnTo>
                <a:lnTo>
                  <a:pt x="20981738" y="4970110"/>
                </a:lnTo>
                <a:lnTo>
                  <a:pt x="20981738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8100000">
            <a:off x="-6549352" y="-4401997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0" y="4970109"/>
                </a:moveTo>
                <a:lnTo>
                  <a:pt x="20981738" y="4970109"/>
                </a:lnTo>
                <a:lnTo>
                  <a:pt x="20981738" y="0"/>
                </a:lnTo>
                <a:lnTo>
                  <a:pt x="0" y="0"/>
                </a:lnTo>
                <a:lnTo>
                  <a:pt x="0" y="4970109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481680" y="4796233"/>
            <a:ext cx="8615168" cy="3570454"/>
            <a:chOff x="0" y="0"/>
            <a:chExt cx="2430648" cy="100735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0648" cy="1007353"/>
            </a:xfrm>
            <a:custGeom>
              <a:avLst/>
              <a:gdLst/>
              <a:ahLst/>
              <a:cxnLst/>
              <a:rect r="r" b="b" t="t" l="l"/>
              <a:pathLst>
                <a:path h="1007353" w="2430648">
                  <a:moveTo>
                    <a:pt x="89864" y="0"/>
                  </a:moveTo>
                  <a:lnTo>
                    <a:pt x="2340784" y="0"/>
                  </a:lnTo>
                  <a:cubicBezTo>
                    <a:pt x="2390414" y="0"/>
                    <a:pt x="2430648" y="40233"/>
                    <a:pt x="2430648" y="89864"/>
                  </a:cubicBezTo>
                  <a:lnTo>
                    <a:pt x="2430648" y="917489"/>
                  </a:lnTo>
                  <a:cubicBezTo>
                    <a:pt x="2430648" y="941323"/>
                    <a:pt x="2421180" y="964180"/>
                    <a:pt x="2404327" y="981033"/>
                  </a:cubicBezTo>
                  <a:cubicBezTo>
                    <a:pt x="2387474" y="997885"/>
                    <a:pt x="2364617" y="1007353"/>
                    <a:pt x="2340784" y="1007353"/>
                  </a:cubicBezTo>
                  <a:lnTo>
                    <a:pt x="89864" y="1007353"/>
                  </a:lnTo>
                  <a:cubicBezTo>
                    <a:pt x="66030" y="1007353"/>
                    <a:pt x="43173" y="997885"/>
                    <a:pt x="26321" y="981033"/>
                  </a:cubicBezTo>
                  <a:cubicBezTo>
                    <a:pt x="9468" y="964180"/>
                    <a:pt x="0" y="941323"/>
                    <a:pt x="0" y="917489"/>
                  </a:cubicBezTo>
                  <a:lnTo>
                    <a:pt x="0" y="89864"/>
                  </a:lnTo>
                  <a:cubicBezTo>
                    <a:pt x="0" y="66030"/>
                    <a:pt x="9468" y="43173"/>
                    <a:pt x="26321" y="26321"/>
                  </a:cubicBezTo>
                  <a:cubicBezTo>
                    <a:pt x="43173" y="9468"/>
                    <a:pt x="66030" y="0"/>
                    <a:pt x="89864" y="0"/>
                  </a:cubicBezTo>
                  <a:close/>
                </a:path>
              </a:pathLst>
            </a:custGeom>
            <a:solidFill>
              <a:srgbClr val="79492A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2430648" cy="10549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4655849" y="1603728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7" y="0"/>
                </a:lnTo>
                <a:lnTo>
                  <a:pt x="698767" y="641595"/>
                </a:lnTo>
                <a:lnTo>
                  <a:pt x="0" y="6415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2081695">
            <a:off x="1558168" y="8937503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6" y="0"/>
                </a:lnTo>
                <a:lnTo>
                  <a:pt x="698766" y="641594"/>
                </a:lnTo>
                <a:lnTo>
                  <a:pt x="0" y="64159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541005" y="2245323"/>
            <a:ext cx="1082011" cy="1034796"/>
          </a:xfrm>
          <a:custGeom>
            <a:avLst/>
            <a:gdLst/>
            <a:ahLst/>
            <a:cxnLst/>
            <a:rect r="r" b="b" t="t" l="l"/>
            <a:pathLst>
              <a:path h="1034796" w="1082011">
                <a:moveTo>
                  <a:pt x="0" y="0"/>
                </a:moveTo>
                <a:lnTo>
                  <a:pt x="1082010" y="0"/>
                </a:lnTo>
                <a:lnTo>
                  <a:pt x="1082010" y="1034796"/>
                </a:lnTo>
                <a:lnTo>
                  <a:pt x="0" y="10347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8825605">
            <a:off x="16121954" y="4033424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7"/>
                </a:lnTo>
                <a:lnTo>
                  <a:pt x="0" y="9221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586796">
            <a:off x="877089" y="3685211"/>
            <a:ext cx="5145800" cy="4397320"/>
          </a:xfrm>
          <a:custGeom>
            <a:avLst/>
            <a:gdLst/>
            <a:ahLst/>
            <a:cxnLst/>
            <a:rect r="r" b="b" t="t" l="l"/>
            <a:pathLst>
              <a:path h="4397320" w="5145800">
                <a:moveTo>
                  <a:pt x="0" y="0"/>
                </a:moveTo>
                <a:lnTo>
                  <a:pt x="5145799" y="0"/>
                </a:lnTo>
                <a:lnTo>
                  <a:pt x="5145799" y="4397319"/>
                </a:lnTo>
                <a:lnTo>
                  <a:pt x="0" y="439731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2" id="12">
            <a:hlinkClick action="ppaction://media"/>
          </p:cNvPr>
          <p:cNvPicPr>
            <a:picLocks noChangeAspect="true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9"/>
          <a:srcRect l="0" t="0" r="0" b="1769"/>
          <a:stretch>
            <a:fillRect/>
          </a:stretch>
        </p:blipFill>
        <p:spPr>
          <a:xfrm flipH="false" flipV="false" rot="0">
            <a:off x="89062" y="643312"/>
            <a:ext cx="18198938" cy="87980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186679" y="4412057"/>
            <a:ext cx="9881691" cy="4846243"/>
            <a:chOff x="0" y="0"/>
            <a:chExt cx="2602585" cy="12763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02585" cy="1276377"/>
            </a:xfrm>
            <a:custGeom>
              <a:avLst/>
              <a:gdLst/>
              <a:ahLst/>
              <a:cxnLst/>
              <a:rect r="r" b="b" t="t" l="l"/>
              <a:pathLst>
                <a:path h="1276377" w="2602585">
                  <a:moveTo>
                    <a:pt x="78346" y="0"/>
                  </a:moveTo>
                  <a:lnTo>
                    <a:pt x="2524239" y="0"/>
                  </a:lnTo>
                  <a:cubicBezTo>
                    <a:pt x="2545018" y="0"/>
                    <a:pt x="2564946" y="8254"/>
                    <a:pt x="2579638" y="22947"/>
                  </a:cubicBezTo>
                  <a:cubicBezTo>
                    <a:pt x="2594331" y="37640"/>
                    <a:pt x="2602585" y="57567"/>
                    <a:pt x="2602585" y="78346"/>
                  </a:cubicBezTo>
                  <a:lnTo>
                    <a:pt x="2602585" y="1198031"/>
                  </a:lnTo>
                  <a:cubicBezTo>
                    <a:pt x="2602585" y="1241300"/>
                    <a:pt x="2567509" y="1276377"/>
                    <a:pt x="2524239" y="1276377"/>
                  </a:cubicBezTo>
                  <a:lnTo>
                    <a:pt x="78346" y="1276377"/>
                  </a:lnTo>
                  <a:cubicBezTo>
                    <a:pt x="35077" y="1276377"/>
                    <a:pt x="0" y="1241300"/>
                    <a:pt x="0" y="1198031"/>
                  </a:cubicBezTo>
                  <a:lnTo>
                    <a:pt x="0" y="78346"/>
                  </a:lnTo>
                  <a:cubicBezTo>
                    <a:pt x="0" y="35077"/>
                    <a:pt x="35077" y="0"/>
                    <a:pt x="78346" y="0"/>
                  </a:cubicBezTo>
                  <a:close/>
                </a:path>
              </a:pathLst>
            </a:custGeom>
            <a:solidFill>
              <a:srgbClr val="79492A"/>
            </a:solidFill>
            <a:ln cap="rnd">
              <a:noFill/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2602585" cy="13240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44006" y="1282931"/>
            <a:ext cx="698767" cy="641595"/>
          </a:xfrm>
          <a:custGeom>
            <a:avLst/>
            <a:gdLst/>
            <a:ahLst/>
            <a:cxnLst/>
            <a:rect r="r" b="b" t="t" l="l"/>
            <a:pathLst>
              <a:path h="641595" w="698767">
                <a:moveTo>
                  <a:pt x="0" y="0"/>
                </a:moveTo>
                <a:lnTo>
                  <a:pt x="698766" y="0"/>
                </a:lnTo>
                <a:lnTo>
                  <a:pt x="698766" y="641595"/>
                </a:lnTo>
                <a:lnTo>
                  <a:pt x="0" y="6415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825605">
            <a:off x="16089230" y="7397331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6"/>
                </a:lnTo>
                <a:lnTo>
                  <a:pt x="0" y="9221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-6001989">
            <a:off x="-9098648" y="2122704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7" y="0"/>
                </a:moveTo>
                <a:lnTo>
                  <a:pt x="0" y="0"/>
                </a:lnTo>
                <a:lnTo>
                  <a:pt x="0" y="4970109"/>
                </a:lnTo>
                <a:lnTo>
                  <a:pt x="20981737" y="4970109"/>
                </a:lnTo>
                <a:lnTo>
                  <a:pt x="20981737" y="0"/>
                </a:lnTo>
                <a:close/>
              </a:path>
            </a:pathLst>
          </a:custGeom>
          <a:blipFill>
            <a:blip r:embed="rId6">
              <a:alphaModFix amt="65000"/>
            </a:blip>
            <a:stretch>
              <a:fillRect l="0" t="-659" r="0" b="-659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16573" y="2635537"/>
            <a:ext cx="4079345" cy="2328935"/>
          </a:xfrm>
          <a:custGeom>
            <a:avLst/>
            <a:gdLst/>
            <a:ahLst/>
            <a:cxnLst/>
            <a:rect r="r" b="b" t="t" l="l"/>
            <a:pathLst>
              <a:path h="2328935" w="4079345">
                <a:moveTo>
                  <a:pt x="0" y="0"/>
                </a:moveTo>
                <a:lnTo>
                  <a:pt x="4079346" y="0"/>
                </a:lnTo>
                <a:lnTo>
                  <a:pt x="4079346" y="2328935"/>
                </a:lnTo>
                <a:lnTo>
                  <a:pt x="0" y="23289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17367">
            <a:off x="15384962" y="623826"/>
            <a:ext cx="3748677" cy="3366993"/>
          </a:xfrm>
          <a:custGeom>
            <a:avLst/>
            <a:gdLst/>
            <a:ahLst/>
            <a:cxnLst/>
            <a:rect r="r" b="b" t="t" l="l"/>
            <a:pathLst>
              <a:path h="3366993" w="3748677">
                <a:moveTo>
                  <a:pt x="0" y="0"/>
                </a:moveTo>
                <a:lnTo>
                  <a:pt x="3748676" y="0"/>
                </a:lnTo>
                <a:lnTo>
                  <a:pt x="3748676" y="3366993"/>
                </a:lnTo>
                <a:lnTo>
                  <a:pt x="0" y="33669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73538" y="5975691"/>
            <a:ext cx="3765417" cy="3765417"/>
          </a:xfrm>
          <a:custGeom>
            <a:avLst/>
            <a:gdLst/>
            <a:ahLst/>
            <a:cxnLst/>
            <a:rect r="r" b="b" t="t" l="l"/>
            <a:pathLst>
              <a:path h="3765417" w="3765417">
                <a:moveTo>
                  <a:pt x="0" y="0"/>
                </a:moveTo>
                <a:lnTo>
                  <a:pt x="3765416" y="0"/>
                </a:lnTo>
                <a:lnTo>
                  <a:pt x="3765416" y="3765416"/>
                </a:lnTo>
                <a:lnTo>
                  <a:pt x="0" y="376541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320294" y="4393007"/>
            <a:ext cx="7614461" cy="5490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40"/>
              </a:lnSpc>
            </a:pPr>
            <a:r>
              <a:rPr lang="en-US" sz="3935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You can order up to 30 days in advance. </a:t>
            </a:r>
          </a:p>
          <a:p>
            <a:pPr algn="ctr">
              <a:lnSpc>
                <a:spcPts val="4840"/>
              </a:lnSpc>
            </a:pPr>
          </a:p>
          <a:p>
            <a:pPr algn="ctr">
              <a:lnSpc>
                <a:spcPts val="4840"/>
              </a:lnSpc>
            </a:pPr>
            <a:r>
              <a:rPr lang="en-US" sz="3935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All orders must be in by 12pm the day prior.</a:t>
            </a:r>
          </a:p>
          <a:p>
            <a:pPr algn="ctr">
              <a:lnSpc>
                <a:spcPts val="4840"/>
              </a:lnSpc>
            </a:pPr>
          </a:p>
          <a:p>
            <a:pPr algn="ctr">
              <a:lnSpc>
                <a:spcPts val="4840"/>
              </a:lnSpc>
            </a:pPr>
            <a:r>
              <a:rPr lang="en-US" sz="3935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 Ex. Wednesday’s lunch must be purchased by tomorrow at 12pm.</a:t>
            </a:r>
          </a:p>
          <a:p>
            <a:pPr algn="ctr" marL="0" indent="0" lvl="0">
              <a:lnSpc>
                <a:spcPts val="4840"/>
              </a:lnSpc>
              <a:spcBef>
                <a:spcPct val="0"/>
              </a:spcBef>
            </a:pPr>
            <a:r>
              <a:rPr lang="en-US" sz="3935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005233" y="2200751"/>
            <a:ext cx="10244584" cy="1599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27"/>
              </a:lnSpc>
            </a:pPr>
            <a:r>
              <a:rPr lang="en-US" sz="12319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Pre-Order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C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0800000">
            <a:off x="-967234" y="6773245"/>
            <a:ext cx="20981738" cy="4970110"/>
          </a:xfrm>
          <a:custGeom>
            <a:avLst/>
            <a:gdLst/>
            <a:ahLst/>
            <a:cxnLst/>
            <a:rect r="r" b="b" t="t" l="l"/>
            <a:pathLst>
              <a:path h="4970110" w="20981738">
                <a:moveTo>
                  <a:pt x="20981738" y="0"/>
                </a:moveTo>
                <a:lnTo>
                  <a:pt x="0" y="0"/>
                </a:lnTo>
                <a:lnTo>
                  <a:pt x="0" y="4970110"/>
                </a:lnTo>
                <a:lnTo>
                  <a:pt x="20981738" y="4970110"/>
                </a:lnTo>
                <a:lnTo>
                  <a:pt x="20981738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 l="0" t="-659" r="0" b="-6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585570" y="4927912"/>
            <a:ext cx="8905229" cy="3690666"/>
            <a:chOff x="0" y="0"/>
            <a:chExt cx="2602585" cy="107861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602585" cy="1078611"/>
            </a:xfrm>
            <a:custGeom>
              <a:avLst/>
              <a:gdLst/>
              <a:ahLst/>
              <a:cxnLst/>
              <a:rect r="r" b="b" t="t" l="l"/>
              <a:pathLst>
                <a:path h="1078611" w="2602585">
                  <a:moveTo>
                    <a:pt x="86937" y="0"/>
                  </a:moveTo>
                  <a:lnTo>
                    <a:pt x="2515649" y="0"/>
                  </a:lnTo>
                  <a:cubicBezTo>
                    <a:pt x="2538706" y="0"/>
                    <a:pt x="2560818" y="9159"/>
                    <a:pt x="2577122" y="25463"/>
                  </a:cubicBezTo>
                  <a:cubicBezTo>
                    <a:pt x="2593426" y="41767"/>
                    <a:pt x="2602585" y="63880"/>
                    <a:pt x="2602585" y="86937"/>
                  </a:cubicBezTo>
                  <a:lnTo>
                    <a:pt x="2602585" y="991674"/>
                  </a:lnTo>
                  <a:cubicBezTo>
                    <a:pt x="2602585" y="1039688"/>
                    <a:pt x="2563662" y="1078611"/>
                    <a:pt x="2515649" y="1078611"/>
                  </a:cubicBezTo>
                  <a:lnTo>
                    <a:pt x="86937" y="1078611"/>
                  </a:lnTo>
                  <a:cubicBezTo>
                    <a:pt x="38923" y="1078611"/>
                    <a:pt x="0" y="1039688"/>
                    <a:pt x="0" y="991674"/>
                  </a:cubicBezTo>
                  <a:lnTo>
                    <a:pt x="0" y="86937"/>
                  </a:lnTo>
                  <a:cubicBezTo>
                    <a:pt x="0" y="38923"/>
                    <a:pt x="38923" y="0"/>
                    <a:pt x="86937" y="0"/>
                  </a:cubicBezTo>
                  <a:close/>
                </a:path>
              </a:pathLst>
            </a:custGeom>
            <a:solidFill>
              <a:srgbClr val="79492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602585" cy="11262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8825605">
            <a:off x="16474847" y="5008599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7"/>
                </a:lnTo>
                <a:lnTo>
                  <a:pt x="0" y="9221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8825605">
            <a:off x="1760742" y="6306614"/>
            <a:ext cx="964211" cy="922137"/>
          </a:xfrm>
          <a:custGeom>
            <a:avLst/>
            <a:gdLst/>
            <a:ahLst/>
            <a:cxnLst/>
            <a:rect r="r" b="b" t="t" l="l"/>
            <a:pathLst>
              <a:path h="922137" w="964211">
                <a:moveTo>
                  <a:pt x="0" y="0"/>
                </a:moveTo>
                <a:lnTo>
                  <a:pt x="964211" y="0"/>
                </a:lnTo>
                <a:lnTo>
                  <a:pt x="964211" y="922136"/>
                </a:lnTo>
                <a:lnTo>
                  <a:pt x="0" y="9221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78657" y="6429418"/>
            <a:ext cx="863838" cy="793161"/>
          </a:xfrm>
          <a:custGeom>
            <a:avLst/>
            <a:gdLst/>
            <a:ahLst/>
            <a:cxnLst/>
            <a:rect r="r" b="b" t="t" l="l"/>
            <a:pathLst>
              <a:path h="793161" w="863838">
                <a:moveTo>
                  <a:pt x="0" y="0"/>
                </a:moveTo>
                <a:lnTo>
                  <a:pt x="863838" y="0"/>
                </a:lnTo>
                <a:lnTo>
                  <a:pt x="863838" y="793161"/>
                </a:lnTo>
                <a:lnTo>
                  <a:pt x="0" y="7931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166731" y="315758"/>
            <a:ext cx="4105220" cy="3508097"/>
          </a:xfrm>
          <a:custGeom>
            <a:avLst/>
            <a:gdLst/>
            <a:ahLst/>
            <a:cxnLst/>
            <a:rect r="r" b="b" t="t" l="l"/>
            <a:pathLst>
              <a:path h="3508097" w="4105220">
                <a:moveTo>
                  <a:pt x="0" y="0"/>
                </a:moveTo>
                <a:lnTo>
                  <a:pt x="4105220" y="0"/>
                </a:lnTo>
                <a:lnTo>
                  <a:pt x="4105220" y="3508097"/>
                </a:lnTo>
                <a:lnTo>
                  <a:pt x="0" y="35080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708424">
            <a:off x="13499880" y="-253037"/>
            <a:ext cx="3374136" cy="4114800"/>
          </a:xfrm>
          <a:custGeom>
            <a:avLst/>
            <a:gdLst/>
            <a:ahLst/>
            <a:cxnLst/>
            <a:rect r="r" b="b" t="t" l="l"/>
            <a:pathLst>
              <a:path h="4114800" w="3374136">
                <a:moveTo>
                  <a:pt x="0" y="0"/>
                </a:moveTo>
                <a:lnTo>
                  <a:pt x="3374136" y="0"/>
                </a:lnTo>
                <a:lnTo>
                  <a:pt x="33741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756074" y="5349559"/>
            <a:ext cx="6627624" cy="27672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62"/>
              </a:lnSpc>
              <a:spcBef>
                <a:spcPct val="0"/>
              </a:spcBef>
            </a:pPr>
            <a:r>
              <a:rPr lang="en-US" sz="3546">
                <a:solidFill>
                  <a:srgbClr val="FFFFFF"/>
                </a:solidFill>
                <a:latin typeface="Balsamiq Sans"/>
                <a:ea typeface="Balsamiq Sans"/>
                <a:cs typeface="Balsamiq Sans"/>
                <a:sym typeface="Balsamiq Sans"/>
              </a:rPr>
              <a:t>If you forget to order lunch in the time given, you will need to email pikelunchroom@pikelib.com to order for your child by 9 am the day of.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87279" y="1304925"/>
            <a:ext cx="8308533" cy="1594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827"/>
              </a:lnSpc>
            </a:pPr>
            <a:r>
              <a:rPr lang="en-US" sz="12319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Late Orders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DAHTO7ZUtlw</dc:identifier>
  <dcterms:modified xsi:type="dcterms:W3CDTF">2011-08-01T06:04:30Z</dcterms:modified>
  <cp:revision>1</cp:revision>
  <dc:title>My Mealline Ordering</dc:title>
</cp:coreProperties>
</file>